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408" r:id="rId3"/>
    <p:sldId id="499" r:id="rId4"/>
    <p:sldId id="559" r:id="rId5"/>
    <p:sldId id="575" r:id="rId6"/>
    <p:sldId id="576" r:id="rId7"/>
    <p:sldId id="553" r:id="rId8"/>
    <p:sldId id="577" r:id="rId9"/>
    <p:sldId id="578" r:id="rId10"/>
    <p:sldId id="579" r:id="rId11"/>
    <p:sldId id="580" r:id="rId12"/>
    <p:sldId id="581" r:id="rId13"/>
    <p:sldId id="552" r:id="rId14"/>
    <p:sldId id="468" r:id="rId15"/>
    <p:sldId id="547" r:id="rId16"/>
    <p:sldId id="582" r:id="rId17"/>
    <p:sldId id="583" r:id="rId18"/>
    <p:sldId id="584" r:id="rId19"/>
    <p:sldId id="585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54" r:id="rId30"/>
    <p:sldId id="565" r:id="rId31"/>
    <p:sldId id="523" r:id="rId32"/>
    <p:sldId id="461" r:id="rId33"/>
  </p:sldIdLst>
  <p:sldSz cx="9144000" cy="6858000" type="screen4x3"/>
  <p:notesSz cx="7099300" cy="10234613"/>
  <p:embeddedFontLst>
    <p:embeddedFont>
      <p:font typeface="Blackadder ITC" panose="04020505051007020D02" pitchFamily="82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32CD32"/>
    <a:srgbClr val="1E90FF"/>
    <a:srgbClr val="D3242A"/>
    <a:srgbClr val="EDEDED"/>
    <a:srgbClr val="F8D7CD"/>
    <a:srgbClr val="FCECE8"/>
    <a:srgbClr val="ED7D31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A8561-0462-61C5-122F-B37E0D33A249}" v="452" dt="2022-02-25T18:00:28.886"/>
    <p1510:client id="{6650C529-5FF6-DF91-408E-CA6877BEA450}" v="10" dt="2022-02-28T12:12:33.858"/>
    <p1510:client id="{B0536F86-C883-7A67-11FA-EA747C9A93F9}" v="3132" dt="2022-02-27T19:54:03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32" autoAdjust="0"/>
  </p:normalViewPr>
  <p:slideViewPr>
    <p:cSldViewPr snapToGrid="0">
      <p:cViewPr varScale="1">
        <p:scale>
          <a:sx n="91" d="100"/>
          <a:sy n="91" d="100"/>
        </p:scale>
        <p:origin x="1410" y="63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80" Type="http://customschemas.google.com/relationships/presentationmetadata" Target="meta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an" userId="S::daniel.dan@modul.ac.at::e2a95533-a292-400e-bcf5-c81090ef720f" providerId="AD" clId="Web-{B0536F86-C883-7A67-11FA-EA747C9A93F9}"/>
    <pc:docChg chg="addSld delSld modSld sldOrd">
      <pc:chgData name="Daniel Dan" userId="S::daniel.dan@modul.ac.at::e2a95533-a292-400e-bcf5-c81090ef720f" providerId="AD" clId="Web-{B0536F86-C883-7A67-11FA-EA747C9A93F9}" dt="2022-02-27T19:54:03.084" v="2519"/>
      <pc:docMkLst>
        <pc:docMk/>
      </pc:docMkLst>
      <pc:sldChg chg="modSp">
        <pc:chgData name="Daniel Dan" userId="S::daniel.dan@modul.ac.at::e2a95533-a292-400e-bcf5-c81090ef720f" providerId="AD" clId="Web-{B0536F86-C883-7A67-11FA-EA747C9A93F9}" dt="2022-02-27T19:41:23.940" v="1323" actId="20577"/>
        <pc:sldMkLst>
          <pc:docMk/>
          <pc:sldMk cId="0" sldId="257"/>
        </pc:sldMkLst>
        <pc:spChg chg="mod">
          <ac:chgData name="Daniel Dan" userId="S::daniel.dan@modul.ac.at::e2a95533-a292-400e-bcf5-c81090ef720f" providerId="AD" clId="Web-{B0536F86-C883-7A67-11FA-EA747C9A93F9}" dt="2022-02-27T19:41:23.940" v="1323" actId="20577"/>
          <ac:spMkLst>
            <pc:docMk/>
            <pc:sldMk cId="0" sldId="257"/>
            <ac:spMk id="87" creationId="{00000000-0000-0000-0000-000000000000}"/>
          </ac:spMkLst>
        </pc:spChg>
      </pc:sldChg>
      <pc:sldChg chg="modSp">
        <pc:chgData name="Daniel Dan" userId="S::daniel.dan@modul.ac.at::e2a95533-a292-400e-bcf5-c81090ef720f" providerId="AD" clId="Web-{B0536F86-C883-7A67-11FA-EA747C9A93F9}" dt="2022-02-27T10:47:02.715" v="4" actId="20577"/>
        <pc:sldMkLst>
          <pc:docMk/>
          <pc:sldMk cId="0" sldId="258"/>
        </pc:sldMkLst>
        <pc:spChg chg="mod">
          <ac:chgData name="Daniel Dan" userId="S::daniel.dan@modul.ac.at::e2a95533-a292-400e-bcf5-c81090ef720f" providerId="AD" clId="Web-{B0536F86-C883-7A67-11FA-EA747C9A93F9}" dt="2022-02-27T10:47:02.715" v="4" actId="20577"/>
          <ac:spMkLst>
            <pc:docMk/>
            <pc:sldMk cId="0" sldId="258"/>
            <ac:spMk id="2" creationId="{2AC6E17C-95F6-43A8-9683-8D544AABF34F}"/>
          </ac:spMkLst>
        </pc:spChg>
      </pc:sldChg>
      <pc:sldChg chg="addSp modSp">
        <pc:chgData name="Daniel Dan" userId="S::daniel.dan@modul.ac.at::e2a95533-a292-400e-bcf5-c81090ef720f" providerId="AD" clId="Web-{B0536F86-C883-7A67-11FA-EA747C9A93F9}" dt="2022-02-27T11:12:59.042" v="70" actId="1076"/>
        <pc:sldMkLst>
          <pc:docMk/>
          <pc:sldMk cId="0" sldId="262"/>
        </pc:sldMkLst>
        <pc:spChg chg="mod">
          <ac:chgData name="Daniel Dan" userId="S::daniel.dan@modul.ac.at::e2a95533-a292-400e-bcf5-c81090ef720f" providerId="AD" clId="Web-{B0536F86-C883-7A67-11FA-EA747C9A93F9}" dt="2022-02-27T11:09:47.609" v="63" actId="20577"/>
          <ac:spMkLst>
            <pc:docMk/>
            <pc:sldMk cId="0" sldId="262"/>
            <ac:spMk id="127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1:10:05.735" v="66" actId="20577"/>
          <ac:spMkLst>
            <pc:docMk/>
            <pc:sldMk cId="0" sldId="262"/>
            <ac:spMk id="128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1:12:59.042" v="70" actId="1076"/>
          <ac:picMkLst>
            <pc:docMk/>
            <pc:sldMk cId="0" sldId="262"/>
            <ac:picMk id="2" creationId="{04DAB524-A9F3-4A49-A8C0-8C2EC209D27E}"/>
          </ac:picMkLst>
        </pc:picChg>
      </pc:sldChg>
      <pc:sldChg chg="addSp modSp">
        <pc:chgData name="Daniel Dan" userId="S::daniel.dan@modul.ac.at::e2a95533-a292-400e-bcf5-c81090ef720f" providerId="AD" clId="Web-{B0536F86-C883-7A67-11FA-EA747C9A93F9}" dt="2022-02-27T11:16:29.475" v="102" actId="20577"/>
        <pc:sldMkLst>
          <pc:docMk/>
          <pc:sldMk cId="0" sldId="263"/>
        </pc:sldMkLst>
        <pc:spChg chg="add mod">
          <ac:chgData name="Daniel Dan" userId="S::daniel.dan@modul.ac.at::e2a95533-a292-400e-bcf5-c81090ef720f" providerId="AD" clId="Web-{B0536F86-C883-7A67-11FA-EA747C9A93F9}" dt="2022-02-27T11:16:29.475" v="102" actId="20577"/>
          <ac:spMkLst>
            <pc:docMk/>
            <pc:sldMk cId="0" sldId="263"/>
            <ac:spMk id="3" creationId="{4D3EA09A-1AEA-41F2-997D-E1849B0F2163}"/>
          </ac:spMkLst>
        </pc:spChg>
        <pc:spChg chg="mod">
          <ac:chgData name="Daniel Dan" userId="S::daniel.dan@modul.ac.at::e2a95533-a292-400e-bcf5-c81090ef720f" providerId="AD" clId="Web-{B0536F86-C883-7A67-11FA-EA747C9A93F9}" dt="2022-02-27T11:13:47.904" v="74" actId="20577"/>
          <ac:spMkLst>
            <pc:docMk/>
            <pc:sldMk cId="0" sldId="263"/>
            <ac:spMk id="134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1:15:24.347" v="86" actId="20577"/>
          <ac:spMkLst>
            <pc:docMk/>
            <pc:sldMk cId="0" sldId="263"/>
            <ac:spMk id="135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1:15:31.675" v="89" actId="14100"/>
          <ac:picMkLst>
            <pc:docMk/>
            <pc:sldMk cId="0" sldId="263"/>
            <ac:picMk id="2" creationId="{A4BEBE51-DC18-4D86-A4F0-FACE4AD031D8}"/>
          </ac:picMkLst>
        </pc:picChg>
      </pc:sldChg>
      <pc:sldChg chg="addSp delSp modSp">
        <pc:chgData name="Daniel Dan" userId="S::daniel.dan@modul.ac.at::e2a95533-a292-400e-bcf5-c81090ef720f" providerId="AD" clId="Web-{B0536F86-C883-7A67-11FA-EA747C9A93F9}" dt="2022-02-27T11:36:49.627" v="332" actId="1076"/>
        <pc:sldMkLst>
          <pc:docMk/>
          <pc:sldMk cId="0" sldId="264"/>
        </pc:sldMkLst>
        <pc:spChg chg="add mod">
          <ac:chgData name="Daniel Dan" userId="S::daniel.dan@modul.ac.at::e2a95533-a292-400e-bcf5-c81090ef720f" providerId="AD" clId="Web-{B0536F86-C883-7A67-11FA-EA747C9A93F9}" dt="2022-02-27T11:17:30.323" v="108"/>
          <ac:spMkLst>
            <pc:docMk/>
            <pc:sldMk cId="0" sldId="264"/>
            <ac:spMk id="3" creationId="{FA7269B2-5EAC-40A0-BC78-8699C651F14B}"/>
          </ac:spMkLst>
        </pc:spChg>
        <pc:spChg chg="add del">
          <ac:chgData name="Daniel Dan" userId="S::daniel.dan@modul.ac.at::e2a95533-a292-400e-bcf5-c81090ef720f" providerId="AD" clId="Web-{B0536F86-C883-7A67-11FA-EA747C9A93F9}" dt="2022-02-27T11:20:26.317" v="111"/>
          <ac:spMkLst>
            <pc:docMk/>
            <pc:sldMk cId="0" sldId="264"/>
            <ac:spMk id="4" creationId="{594DD0DF-F057-4111-B631-0FE84BCCDA1B}"/>
          </ac:spMkLst>
        </pc:spChg>
        <pc:spChg chg="add del mod">
          <ac:chgData name="Daniel Dan" userId="S::daniel.dan@modul.ac.at::e2a95533-a292-400e-bcf5-c81090ef720f" providerId="AD" clId="Web-{B0536F86-C883-7A67-11FA-EA747C9A93F9}" dt="2022-02-27T11:20:53.662" v="114"/>
          <ac:spMkLst>
            <pc:docMk/>
            <pc:sldMk cId="0" sldId="264"/>
            <ac:spMk id="5" creationId="{9FE7237F-E970-451C-B9BA-A3A8ECB8F5BD}"/>
          </ac:spMkLst>
        </pc:spChg>
        <pc:spChg chg="add del">
          <ac:chgData name="Daniel Dan" userId="S::daniel.dan@modul.ac.at::e2a95533-a292-400e-bcf5-c81090ef720f" providerId="AD" clId="Web-{B0536F86-C883-7A67-11FA-EA747C9A93F9}" dt="2022-02-27T11:21:04.241" v="116"/>
          <ac:spMkLst>
            <pc:docMk/>
            <pc:sldMk cId="0" sldId="264"/>
            <ac:spMk id="6" creationId="{FFBBD527-BAAF-458A-915A-72F1C6D56E7C}"/>
          </ac:spMkLst>
        </pc:spChg>
        <pc:spChg chg="add del mod">
          <ac:chgData name="Daniel Dan" userId="S::daniel.dan@modul.ac.at::e2a95533-a292-400e-bcf5-c81090ef720f" providerId="AD" clId="Web-{B0536F86-C883-7A67-11FA-EA747C9A93F9}" dt="2022-02-27T11:21:40.274" v="120"/>
          <ac:spMkLst>
            <pc:docMk/>
            <pc:sldMk cId="0" sldId="264"/>
            <ac:spMk id="7" creationId="{B1D5E76B-264B-4A72-AB89-9522D0656748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38.503" v="148" actId="1076"/>
          <ac:spMkLst>
            <pc:docMk/>
            <pc:sldMk cId="0" sldId="264"/>
            <ac:spMk id="8" creationId="{12ED535B-6CCF-43FC-81E9-04835CE0D12D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1:43.015" v="215" actId="20577"/>
          <ac:spMkLst>
            <pc:docMk/>
            <pc:sldMk cId="0" sldId="264"/>
            <ac:spMk id="12" creationId="{A73186A8-BEB2-4989-9C4B-6A12C1481E27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45.175" v="150" actId="1076"/>
          <ac:spMkLst>
            <pc:docMk/>
            <pc:sldMk cId="0" sldId="264"/>
            <ac:spMk id="13" creationId="{67FE433E-2D4C-4D9A-9E36-4ECF262E5DAA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3:53.954" v="139" actId="14100"/>
          <ac:spMkLst>
            <pc:docMk/>
            <pc:sldMk cId="0" sldId="264"/>
            <ac:spMk id="14" creationId="{7222F7DF-9180-46F4-A269-AA6E4230EE0B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3:58.938" v="142" actId="1076"/>
          <ac:spMkLst>
            <pc:docMk/>
            <pc:sldMk cId="0" sldId="264"/>
            <ac:spMk id="15" creationId="{5BFFB2CD-BB7C-403E-A6ED-0FB8A30D7042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04.017" v="143" actId="1076"/>
          <ac:spMkLst>
            <pc:docMk/>
            <pc:sldMk cId="0" sldId="264"/>
            <ac:spMk id="16" creationId="{2C9E1B4A-8E9D-432E-AEFB-8382DAA6AD5F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31.675" v="146" actId="1076"/>
          <ac:spMkLst>
            <pc:docMk/>
            <pc:sldMk cId="0" sldId="264"/>
            <ac:spMk id="17" creationId="{AA5ADC1B-F307-4221-9E8B-40A4A8919F57}"/>
          </ac:spMkLst>
        </pc:spChg>
        <pc:spChg chg="add mod">
          <ac:chgData name="Daniel Dan" userId="S::daniel.dan@modul.ac.at::e2a95533-a292-400e-bcf5-c81090ef720f" providerId="AD" clId="Web-{B0536F86-C883-7A67-11FA-EA747C9A93F9}" dt="2022-02-27T11:24:31.675" v="147" actId="1076"/>
          <ac:spMkLst>
            <pc:docMk/>
            <pc:sldMk cId="0" sldId="264"/>
            <ac:spMk id="18" creationId="{5EE5DB66-D0EC-4202-AA15-D7A5337D8222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1:29.905" v="214" actId="1076"/>
          <ac:spMkLst>
            <pc:docMk/>
            <pc:sldMk cId="0" sldId="264"/>
            <ac:spMk id="20" creationId="{294E924A-BA10-4FD7-983B-9E1FB12B6558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3:09.005" v="243" actId="1076"/>
          <ac:spMkLst>
            <pc:docMk/>
            <pc:sldMk cId="0" sldId="264"/>
            <ac:spMk id="28" creationId="{BB30CBD7-0375-4DF7-B0AE-753ED713CE6D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2:58.707" v="242" actId="1076"/>
          <ac:spMkLst>
            <pc:docMk/>
            <pc:sldMk cId="0" sldId="264"/>
            <ac:spMk id="29" creationId="{58EDA8A9-9308-4A04-BC70-F2C750A11B10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4:06.508" v="266" actId="1076"/>
          <ac:spMkLst>
            <pc:docMk/>
            <pc:sldMk cId="0" sldId="264"/>
            <ac:spMk id="30" creationId="{E1491593-CF0A-47E4-95A2-DBC0183F0411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4:39.057" v="280" actId="1076"/>
          <ac:spMkLst>
            <pc:docMk/>
            <pc:sldMk cId="0" sldId="264"/>
            <ac:spMk id="31" creationId="{BB428BE3-86D3-42A5-A89C-3436F402C584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6:27.500" v="310" actId="1076"/>
          <ac:spMkLst>
            <pc:docMk/>
            <pc:sldMk cId="0" sldId="264"/>
            <ac:spMk id="32" creationId="{279491CC-92A2-4D7E-B858-DE9D2B45C3E3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5:45.420" v="303" actId="14100"/>
          <ac:spMkLst>
            <pc:docMk/>
            <pc:sldMk cId="0" sldId="264"/>
            <ac:spMk id="33" creationId="{40FF0825-F225-46DC-B574-954EC9D85CDC}"/>
          </ac:spMkLst>
        </pc:spChg>
        <pc:spChg chg="add mod">
          <ac:chgData name="Daniel Dan" userId="S::daniel.dan@modul.ac.at::e2a95533-a292-400e-bcf5-c81090ef720f" providerId="AD" clId="Web-{B0536F86-C883-7A67-11FA-EA747C9A93F9}" dt="2022-02-27T11:36:49.627" v="332" actId="1076"/>
          <ac:spMkLst>
            <pc:docMk/>
            <pc:sldMk cId="0" sldId="264"/>
            <ac:spMk id="34" creationId="{AD2A4E70-05A0-482B-8768-0DA6785CE8FC}"/>
          </ac:spMkLst>
        </pc:spChg>
        <pc:spChg chg="mod">
          <ac:chgData name="Daniel Dan" userId="S::daniel.dan@modul.ac.at::e2a95533-a292-400e-bcf5-c81090ef720f" providerId="AD" clId="Web-{B0536F86-C883-7A67-11FA-EA747C9A93F9}" dt="2022-02-27T11:17:25.947" v="107" actId="20577"/>
          <ac:spMkLst>
            <pc:docMk/>
            <pc:sldMk cId="0" sldId="264"/>
            <ac:spMk id="141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1:17:30.323" v="108"/>
          <ac:spMkLst>
            <pc:docMk/>
            <pc:sldMk cId="0" sldId="264"/>
            <ac:spMk id="142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1:17:31.948" v="109"/>
          <ac:picMkLst>
            <pc:docMk/>
            <pc:sldMk cId="0" sldId="264"/>
            <ac:picMk id="143" creationId="{00000000-0000-0000-0000-000000000000}"/>
          </ac:picMkLst>
        </pc:picChg>
        <pc:cxnChg chg="add del mod">
          <ac:chgData name="Daniel Dan" userId="S::daniel.dan@modul.ac.at::e2a95533-a292-400e-bcf5-c81090ef720f" providerId="AD" clId="Web-{B0536F86-C883-7A67-11FA-EA747C9A93F9}" dt="2022-02-27T11:25:24.146" v="154"/>
          <ac:cxnSpMkLst>
            <pc:docMk/>
            <pc:sldMk cId="0" sldId="264"/>
            <ac:cxnSpMk id="9" creationId="{BF87AA38-1352-47BE-95D5-DF18E06337B9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6:13.368" v="161" actId="14100"/>
          <ac:cxnSpMkLst>
            <pc:docMk/>
            <pc:sldMk cId="0" sldId="264"/>
            <ac:cxnSpMk id="10" creationId="{70B96866-1296-4A4E-B11F-08DB35F14C8F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7:28.407" v="169" actId="14100"/>
          <ac:cxnSpMkLst>
            <pc:docMk/>
            <pc:sldMk cId="0" sldId="264"/>
            <ac:cxnSpMk id="11" creationId="{376198DB-1B98-4AED-896D-590311D6D3F6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9:23.039" v="184" actId="14100"/>
          <ac:cxnSpMkLst>
            <pc:docMk/>
            <pc:sldMk cId="0" sldId="264"/>
            <ac:cxnSpMk id="19" creationId="{9AB9CB49-1ED6-4394-866B-D44B63EDFF4D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9:57.009" v="189" actId="14100"/>
          <ac:cxnSpMkLst>
            <pc:docMk/>
            <pc:sldMk cId="0" sldId="264"/>
            <ac:cxnSpMk id="23" creationId="{3871D6BC-8253-4619-89DB-FD9BB0355CF4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29:48.540" v="188" actId="14100"/>
          <ac:cxnSpMkLst>
            <pc:docMk/>
            <pc:sldMk cId="0" sldId="264"/>
            <ac:cxnSpMk id="24" creationId="{E59A18B9-127C-4DF3-9AB0-6FEDE2BADEE4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30:36.918" v="195" actId="14100"/>
          <ac:cxnSpMkLst>
            <pc:docMk/>
            <pc:sldMk cId="0" sldId="264"/>
            <ac:cxnSpMk id="25" creationId="{7D7AB94C-518D-4577-809B-350181669BF3}"/>
          </ac:cxnSpMkLst>
        </pc:cxnChg>
        <pc:cxnChg chg="add mod">
          <ac:chgData name="Daniel Dan" userId="S::daniel.dan@modul.ac.at::e2a95533-a292-400e-bcf5-c81090ef720f" providerId="AD" clId="Web-{B0536F86-C883-7A67-11FA-EA747C9A93F9}" dt="2022-02-27T11:30:17.136" v="192" actId="14100"/>
          <ac:cxnSpMkLst>
            <pc:docMk/>
            <pc:sldMk cId="0" sldId="264"/>
            <ac:cxnSpMk id="26" creationId="{2C51D958-D2C4-4B86-BF14-2AE35FC1DC40}"/>
          </ac:cxnSpMkLst>
        </pc:cxnChg>
      </pc:sldChg>
      <pc:sldChg chg="delSp modSp">
        <pc:chgData name="Daniel Dan" userId="S::daniel.dan@modul.ac.at::e2a95533-a292-400e-bcf5-c81090ef720f" providerId="AD" clId="Web-{B0536F86-C883-7A67-11FA-EA747C9A93F9}" dt="2022-02-27T17:52:45.324" v="532" actId="20577"/>
        <pc:sldMkLst>
          <pc:docMk/>
          <pc:sldMk cId="0" sldId="265"/>
        </pc:sldMkLst>
        <pc:spChg chg="mod">
          <ac:chgData name="Daniel Dan" userId="S::daniel.dan@modul.ac.at::e2a95533-a292-400e-bcf5-c81090ef720f" providerId="AD" clId="Web-{B0536F86-C883-7A67-11FA-EA747C9A93F9}" dt="2022-02-27T17:52:00.682" v="525" actId="20577"/>
          <ac:spMkLst>
            <pc:docMk/>
            <pc:sldMk cId="0" sldId="265"/>
            <ac:spMk id="149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7:52:45.324" v="532" actId="20577"/>
          <ac:spMkLst>
            <pc:docMk/>
            <pc:sldMk cId="0" sldId="265"/>
            <ac:spMk id="150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7:52:03.104" v="526"/>
          <ac:picMkLst>
            <pc:docMk/>
            <pc:sldMk cId="0" sldId="265"/>
            <ac:picMk id="151" creationId="{00000000-0000-0000-0000-000000000000}"/>
          </ac:picMkLst>
        </pc:picChg>
      </pc:sldChg>
      <pc:sldChg chg="addSp modSp del">
        <pc:chgData name="Daniel Dan" userId="S::daniel.dan@modul.ac.at::e2a95533-a292-400e-bcf5-c81090ef720f" providerId="AD" clId="Web-{B0536F86-C883-7A67-11FA-EA747C9A93F9}" dt="2022-02-27T18:13:29.373" v="612"/>
        <pc:sldMkLst>
          <pc:docMk/>
          <pc:sldMk cId="0" sldId="266"/>
        </pc:sldMkLst>
        <pc:spChg chg="mod">
          <ac:chgData name="Daniel Dan" userId="S::daniel.dan@modul.ac.at::e2a95533-a292-400e-bcf5-c81090ef720f" providerId="AD" clId="Web-{B0536F86-C883-7A67-11FA-EA747C9A93F9}" dt="2022-02-27T17:53:52.500" v="549" actId="20577"/>
          <ac:spMkLst>
            <pc:docMk/>
            <pc:sldMk cId="0" sldId="266"/>
            <ac:spMk id="157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8:05:07.269" v="577" actId="20577"/>
          <ac:spMkLst>
            <pc:docMk/>
            <pc:sldMk cId="0" sldId="266"/>
            <ac:spMk id="158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8:03:58.094" v="565" actId="1076"/>
          <ac:picMkLst>
            <pc:docMk/>
            <pc:sldMk cId="0" sldId="266"/>
            <ac:picMk id="2" creationId="{2A515699-D87A-4013-808B-5A3F43412698}"/>
          </ac:picMkLst>
        </pc:picChg>
      </pc:sldChg>
      <pc:sldChg chg="del">
        <pc:chgData name="Daniel Dan" userId="S::daniel.dan@modul.ac.at::e2a95533-a292-400e-bcf5-c81090ef720f" providerId="AD" clId="Web-{B0536F86-C883-7A67-11FA-EA747C9A93F9}" dt="2022-02-27T19:40:30.314" v="1310"/>
        <pc:sldMkLst>
          <pc:docMk/>
          <pc:sldMk cId="0" sldId="267"/>
        </pc:sldMkLst>
      </pc:sldChg>
      <pc:sldChg chg="del">
        <pc:chgData name="Daniel Dan" userId="S::daniel.dan@modul.ac.at::e2a95533-a292-400e-bcf5-c81090ef720f" providerId="AD" clId="Web-{B0536F86-C883-7A67-11FA-EA747C9A93F9}" dt="2022-02-27T19:40:30.314" v="1309"/>
        <pc:sldMkLst>
          <pc:docMk/>
          <pc:sldMk cId="0" sldId="268"/>
        </pc:sldMkLst>
      </pc:sldChg>
      <pc:sldChg chg="del">
        <pc:chgData name="Daniel Dan" userId="S::daniel.dan@modul.ac.at::e2a95533-a292-400e-bcf5-c81090ef720f" providerId="AD" clId="Web-{B0536F86-C883-7A67-11FA-EA747C9A93F9}" dt="2022-02-27T19:40:30.314" v="1308"/>
        <pc:sldMkLst>
          <pc:docMk/>
          <pc:sldMk cId="0" sldId="269"/>
        </pc:sldMkLst>
      </pc:sldChg>
      <pc:sldChg chg="del">
        <pc:chgData name="Daniel Dan" userId="S::daniel.dan@modul.ac.at::e2a95533-a292-400e-bcf5-c81090ef720f" providerId="AD" clId="Web-{B0536F86-C883-7A67-11FA-EA747C9A93F9}" dt="2022-02-27T19:40:30.314" v="1307"/>
        <pc:sldMkLst>
          <pc:docMk/>
          <pc:sldMk cId="0" sldId="270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6"/>
        <pc:sldMkLst>
          <pc:docMk/>
          <pc:sldMk cId="0" sldId="271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5"/>
        <pc:sldMkLst>
          <pc:docMk/>
          <pc:sldMk cId="0" sldId="272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4"/>
        <pc:sldMkLst>
          <pc:docMk/>
          <pc:sldMk cId="0" sldId="273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3"/>
        <pc:sldMkLst>
          <pc:docMk/>
          <pc:sldMk cId="0" sldId="274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2"/>
        <pc:sldMkLst>
          <pc:docMk/>
          <pc:sldMk cId="0" sldId="275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1"/>
        <pc:sldMkLst>
          <pc:docMk/>
          <pc:sldMk cId="0" sldId="276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300"/>
        <pc:sldMkLst>
          <pc:docMk/>
          <pc:sldMk cId="0" sldId="277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9"/>
        <pc:sldMkLst>
          <pc:docMk/>
          <pc:sldMk cId="0" sldId="278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8"/>
        <pc:sldMkLst>
          <pc:docMk/>
          <pc:sldMk cId="0" sldId="279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7"/>
        <pc:sldMkLst>
          <pc:docMk/>
          <pc:sldMk cId="0" sldId="280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6"/>
        <pc:sldMkLst>
          <pc:docMk/>
          <pc:sldMk cId="0" sldId="281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5"/>
        <pc:sldMkLst>
          <pc:docMk/>
          <pc:sldMk cId="0" sldId="282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4"/>
        <pc:sldMkLst>
          <pc:docMk/>
          <pc:sldMk cId="0" sldId="283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3"/>
        <pc:sldMkLst>
          <pc:docMk/>
          <pc:sldMk cId="0" sldId="284"/>
        </pc:sldMkLst>
      </pc:sldChg>
      <pc:sldChg chg="del">
        <pc:chgData name="Daniel Dan" userId="S::daniel.dan@modul.ac.at::e2a95533-a292-400e-bcf5-c81090ef720f" providerId="AD" clId="Web-{B0536F86-C883-7A67-11FA-EA747C9A93F9}" dt="2022-02-27T19:40:30.299" v="1292"/>
        <pc:sldMkLst>
          <pc:docMk/>
          <pc:sldMk cId="0" sldId="285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91"/>
        <pc:sldMkLst>
          <pc:docMk/>
          <pc:sldMk cId="0" sldId="286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90"/>
        <pc:sldMkLst>
          <pc:docMk/>
          <pc:sldMk cId="0" sldId="287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9"/>
        <pc:sldMkLst>
          <pc:docMk/>
          <pc:sldMk cId="0" sldId="288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8"/>
        <pc:sldMkLst>
          <pc:docMk/>
          <pc:sldMk cId="0" sldId="289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7"/>
        <pc:sldMkLst>
          <pc:docMk/>
          <pc:sldMk cId="0" sldId="290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6"/>
        <pc:sldMkLst>
          <pc:docMk/>
          <pc:sldMk cId="0" sldId="291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5"/>
        <pc:sldMkLst>
          <pc:docMk/>
          <pc:sldMk cId="0" sldId="292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4"/>
        <pc:sldMkLst>
          <pc:docMk/>
          <pc:sldMk cId="0" sldId="293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3"/>
        <pc:sldMkLst>
          <pc:docMk/>
          <pc:sldMk cId="0" sldId="294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2"/>
        <pc:sldMkLst>
          <pc:docMk/>
          <pc:sldMk cId="0" sldId="295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1"/>
        <pc:sldMkLst>
          <pc:docMk/>
          <pc:sldMk cId="0" sldId="296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80"/>
        <pc:sldMkLst>
          <pc:docMk/>
          <pc:sldMk cId="0" sldId="297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79"/>
        <pc:sldMkLst>
          <pc:docMk/>
          <pc:sldMk cId="0" sldId="298"/>
        </pc:sldMkLst>
      </pc:sldChg>
      <pc:sldChg chg="del">
        <pc:chgData name="Daniel Dan" userId="S::daniel.dan@modul.ac.at::e2a95533-a292-400e-bcf5-c81090ef720f" providerId="AD" clId="Web-{B0536F86-C883-7A67-11FA-EA747C9A93F9}" dt="2022-02-27T19:40:30.283" v="1278"/>
        <pc:sldMkLst>
          <pc:docMk/>
          <pc:sldMk cId="0" sldId="299"/>
        </pc:sldMkLst>
      </pc:sldChg>
      <pc:sldChg chg="del">
        <pc:chgData name="Daniel Dan" userId="S::daniel.dan@modul.ac.at::e2a95533-a292-400e-bcf5-c81090ef720f" providerId="AD" clId="Web-{B0536F86-C883-7A67-11FA-EA747C9A93F9}" dt="2022-02-27T19:40:30.268" v="1277"/>
        <pc:sldMkLst>
          <pc:docMk/>
          <pc:sldMk cId="0" sldId="300"/>
        </pc:sldMkLst>
      </pc:sldChg>
      <pc:sldChg chg="del">
        <pc:chgData name="Daniel Dan" userId="S::daniel.dan@modul.ac.at::e2a95533-a292-400e-bcf5-c81090ef720f" providerId="AD" clId="Web-{B0536F86-C883-7A67-11FA-EA747C9A93F9}" dt="2022-02-27T19:40:30.268" v="1276"/>
        <pc:sldMkLst>
          <pc:docMk/>
          <pc:sldMk cId="0" sldId="301"/>
        </pc:sldMkLst>
      </pc:sldChg>
      <pc:sldChg chg="del">
        <pc:chgData name="Daniel Dan" userId="S::daniel.dan@modul.ac.at::e2a95533-a292-400e-bcf5-c81090ef720f" providerId="AD" clId="Web-{B0536F86-C883-7A67-11FA-EA747C9A93F9}" dt="2022-02-27T19:40:30.268" v="1275"/>
        <pc:sldMkLst>
          <pc:docMk/>
          <pc:sldMk cId="0" sldId="302"/>
        </pc:sldMkLst>
      </pc:sldChg>
      <pc:sldChg chg="del">
        <pc:chgData name="Daniel Dan" userId="S::daniel.dan@modul.ac.at::e2a95533-a292-400e-bcf5-c81090ef720f" providerId="AD" clId="Web-{B0536F86-C883-7A67-11FA-EA747C9A93F9}" dt="2022-02-27T19:54:03.084" v="2519"/>
        <pc:sldMkLst>
          <pc:docMk/>
          <pc:sldMk cId="0" sldId="303"/>
        </pc:sldMkLst>
      </pc:sldChg>
      <pc:sldChg chg="modSp">
        <pc:chgData name="Daniel Dan" userId="S::daniel.dan@modul.ac.at::e2a95533-a292-400e-bcf5-c81090ef720f" providerId="AD" clId="Web-{B0536F86-C883-7A67-11FA-EA747C9A93F9}" dt="2022-02-27T19:41:28.847" v="1325" actId="20577"/>
        <pc:sldMkLst>
          <pc:docMk/>
          <pc:sldMk cId="0" sldId="304"/>
        </pc:sldMkLst>
        <pc:spChg chg="mod">
          <ac:chgData name="Daniel Dan" userId="S::daniel.dan@modul.ac.at::e2a95533-a292-400e-bcf5-c81090ef720f" providerId="AD" clId="Web-{B0536F86-C883-7A67-11FA-EA747C9A93F9}" dt="2022-02-27T19:41:28.847" v="1325" actId="20577"/>
          <ac:spMkLst>
            <pc:docMk/>
            <pc:sldMk cId="0" sldId="304"/>
            <ac:spMk id="433" creationId="{00000000-0000-0000-0000-000000000000}"/>
          </ac:spMkLst>
        </pc:spChg>
      </pc:sldChg>
      <pc:sldChg chg="modSp">
        <pc:chgData name="Daniel Dan" userId="S::daniel.dan@modul.ac.at::e2a95533-a292-400e-bcf5-c81090ef720f" providerId="AD" clId="Web-{B0536F86-C883-7A67-11FA-EA747C9A93F9}" dt="2022-02-27T19:43:45.864" v="1482" actId="20577"/>
        <pc:sldMkLst>
          <pc:docMk/>
          <pc:sldMk cId="0" sldId="305"/>
        </pc:sldMkLst>
        <pc:spChg chg="mod">
          <ac:chgData name="Daniel Dan" userId="S::daniel.dan@modul.ac.at::e2a95533-a292-400e-bcf5-c81090ef720f" providerId="AD" clId="Web-{B0536F86-C883-7A67-11FA-EA747C9A93F9}" dt="2022-02-27T19:43:45.864" v="1482" actId="20577"/>
          <ac:spMkLst>
            <pc:docMk/>
            <pc:sldMk cId="0" sldId="305"/>
            <ac:spMk id="438" creationId="{00000000-0000-0000-0000-000000000000}"/>
          </ac:spMkLst>
        </pc:spChg>
      </pc:sldChg>
      <pc:sldChg chg="addSp delSp modSp">
        <pc:chgData name="Daniel Dan" userId="S::daniel.dan@modul.ac.at::e2a95533-a292-400e-bcf5-c81090ef720f" providerId="AD" clId="Web-{B0536F86-C883-7A67-11FA-EA747C9A93F9}" dt="2022-02-27T11:15:56.192" v="91" actId="20577"/>
        <pc:sldMkLst>
          <pc:docMk/>
          <pc:sldMk cId="808992841" sldId="309"/>
        </pc:sldMkLst>
        <pc:spChg chg="add mod">
          <ac:chgData name="Daniel Dan" userId="S::daniel.dan@modul.ac.at::e2a95533-a292-400e-bcf5-c81090ef720f" providerId="AD" clId="Web-{B0536F86-C883-7A67-11FA-EA747C9A93F9}" dt="2022-02-27T11:15:56.192" v="91" actId="20577"/>
          <ac:spMkLst>
            <pc:docMk/>
            <pc:sldMk cId="808992841" sldId="309"/>
            <ac:spMk id="3" creationId="{3115D5A0-2193-4443-9F84-B0DFAF8F16C7}"/>
          </ac:spMkLst>
        </pc:spChg>
        <pc:spChg chg="mod">
          <ac:chgData name="Daniel Dan" userId="S::daniel.dan@modul.ac.at::e2a95533-a292-400e-bcf5-c81090ef720f" providerId="AD" clId="Web-{B0536F86-C883-7A67-11FA-EA747C9A93F9}" dt="2022-02-27T10:50:30.164" v="16" actId="20577"/>
          <ac:spMkLst>
            <pc:docMk/>
            <pc:sldMk cId="808992841" sldId="309"/>
            <ac:spMk id="115" creationId="{00000000-0000-0000-0000-000000000000}"/>
          </ac:spMkLst>
        </pc:spChg>
        <pc:spChg chg="mod">
          <ac:chgData name="Daniel Dan" userId="S::daniel.dan@modul.ac.at::e2a95533-a292-400e-bcf5-c81090ef720f" providerId="AD" clId="Web-{B0536F86-C883-7A67-11FA-EA747C9A93F9}" dt="2022-02-27T10:51:43.106" v="40" actId="20577"/>
          <ac:spMkLst>
            <pc:docMk/>
            <pc:sldMk cId="808992841" sldId="309"/>
            <ac:spMk id="116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0:50:41.040" v="21"/>
          <ac:spMkLst>
            <pc:docMk/>
            <pc:sldMk cId="808992841" sldId="309"/>
            <ac:spMk id="117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0:50:36.555" v="17"/>
          <ac:spMkLst>
            <pc:docMk/>
            <pc:sldMk cId="808992841" sldId="309"/>
            <ac:spMk id="118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0:50:37.774" v="19"/>
          <ac:spMkLst>
            <pc:docMk/>
            <pc:sldMk cId="808992841" sldId="309"/>
            <ac:spMk id="119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1:09:11.107" v="46" actId="14100"/>
          <ac:picMkLst>
            <pc:docMk/>
            <pc:sldMk cId="808992841" sldId="309"/>
            <ac:picMk id="2" creationId="{695EDC47-AE7F-4460-88BE-3A2873850499}"/>
          </ac:picMkLst>
        </pc:picChg>
        <pc:cxnChg chg="del mod">
          <ac:chgData name="Daniel Dan" userId="S::daniel.dan@modul.ac.at::e2a95533-a292-400e-bcf5-c81090ef720f" providerId="AD" clId="Web-{B0536F86-C883-7A67-11FA-EA747C9A93F9}" dt="2022-02-27T10:50:39.540" v="20"/>
          <ac:cxnSpMkLst>
            <pc:docMk/>
            <pc:sldMk cId="808992841" sldId="309"/>
            <ac:cxnSpMk id="120" creationId="{00000000-0000-0000-0000-000000000000}"/>
          </ac:cxnSpMkLst>
        </pc:cxnChg>
        <pc:cxnChg chg="del mod">
          <ac:chgData name="Daniel Dan" userId="S::daniel.dan@modul.ac.at::e2a95533-a292-400e-bcf5-c81090ef720f" providerId="AD" clId="Web-{B0536F86-C883-7A67-11FA-EA747C9A93F9}" dt="2022-02-27T10:50:36.665" v="18"/>
          <ac:cxnSpMkLst>
            <pc:docMk/>
            <pc:sldMk cId="808992841" sldId="309"/>
            <ac:cxnSpMk id="121" creationId="{00000000-0000-0000-0000-000000000000}"/>
          </ac:cxnSpMkLst>
        </pc:cxnChg>
      </pc:sldChg>
      <pc:sldChg chg="addSp delSp modSp add replId">
        <pc:chgData name="Daniel Dan" userId="S::daniel.dan@modul.ac.at::e2a95533-a292-400e-bcf5-c81090ef720f" providerId="AD" clId="Web-{B0536F86-C883-7A67-11FA-EA747C9A93F9}" dt="2022-02-27T11:42:15.551" v="396" actId="20577"/>
        <pc:sldMkLst>
          <pc:docMk/>
          <pc:sldMk cId="2255279033" sldId="310"/>
        </pc:sldMkLst>
        <pc:spChg chg="del">
          <ac:chgData name="Daniel Dan" userId="S::daniel.dan@modul.ac.at::e2a95533-a292-400e-bcf5-c81090ef720f" providerId="AD" clId="Web-{B0536F86-C883-7A67-11FA-EA747C9A93F9}" dt="2022-02-27T11:38:29.226" v="334"/>
          <ac:spMkLst>
            <pc:docMk/>
            <pc:sldMk cId="2255279033" sldId="310"/>
            <ac:spMk id="3" creationId="{FA7269B2-5EAC-40A0-BC78-8699C651F14B}"/>
          </ac:spMkLst>
        </pc:spChg>
        <pc:spChg chg="add mod">
          <ac:chgData name="Daniel Dan" userId="S::daniel.dan@modul.ac.at::e2a95533-a292-400e-bcf5-c81090ef720f" providerId="AD" clId="Web-{B0536F86-C883-7A67-11FA-EA747C9A93F9}" dt="2022-02-27T11:42:15.551" v="396" actId="20577"/>
          <ac:spMkLst>
            <pc:docMk/>
            <pc:sldMk cId="2255279033" sldId="310"/>
            <ac:spMk id="4" creationId="{E8CB220C-C520-4842-AAF7-BCBE3FD1411D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4"/>
          <ac:spMkLst>
            <pc:docMk/>
            <pc:sldMk cId="2255279033" sldId="310"/>
            <ac:spMk id="8" creationId="{12ED535B-6CCF-43FC-81E9-04835CE0D12D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3"/>
          <ac:spMkLst>
            <pc:docMk/>
            <pc:sldMk cId="2255279033" sldId="310"/>
            <ac:spMk id="12" creationId="{A73186A8-BEB2-4989-9C4B-6A12C1481E27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2"/>
          <ac:spMkLst>
            <pc:docMk/>
            <pc:sldMk cId="2255279033" sldId="310"/>
            <ac:spMk id="13" creationId="{67FE433E-2D4C-4D9A-9E36-4ECF262E5DAA}"/>
          </ac:spMkLst>
        </pc:spChg>
        <pc:spChg chg="del">
          <ac:chgData name="Daniel Dan" userId="S::daniel.dan@modul.ac.at::e2a95533-a292-400e-bcf5-c81090ef720f" providerId="AD" clId="Web-{B0536F86-C883-7A67-11FA-EA747C9A93F9}" dt="2022-02-27T11:39:15.088" v="385"/>
          <ac:spMkLst>
            <pc:docMk/>
            <pc:sldMk cId="2255279033" sldId="310"/>
            <ac:spMk id="14" creationId="{7222F7DF-9180-46F4-A269-AA6E4230EE0B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1"/>
          <ac:spMkLst>
            <pc:docMk/>
            <pc:sldMk cId="2255279033" sldId="310"/>
            <ac:spMk id="15" creationId="{5BFFB2CD-BB7C-403E-A6ED-0FB8A30D7042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80"/>
          <ac:spMkLst>
            <pc:docMk/>
            <pc:sldMk cId="2255279033" sldId="310"/>
            <ac:spMk id="16" creationId="{2C9E1B4A-8E9D-432E-AEFB-8382DAA6AD5F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79"/>
          <ac:spMkLst>
            <pc:docMk/>
            <pc:sldMk cId="2255279033" sldId="310"/>
            <ac:spMk id="17" creationId="{AA5ADC1B-F307-4221-9E8B-40A4A8919F57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78"/>
          <ac:spMkLst>
            <pc:docMk/>
            <pc:sldMk cId="2255279033" sldId="310"/>
            <ac:spMk id="18" creationId="{5EE5DB66-D0EC-4202-AA15-D7A5337D8222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50" v="370"/>
          <ac:spMkLst>
            <pc:docMk/>
            <pc:sldMk cId="2255279033" sldId="310"/>
            <ac:spMk id="20" creationId="{294E924A-BA10-4FD7-983B-9E1FB12B6558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9"/>
          <ac:spMkLst>
            <pc:docMk/>
            <pc:sldMk cId="2255279033" sldId="310"/>
            <ac:spMk id="28" creationId="{BB30CBD7-0375-4DF7-B0AE-753ED713CE6D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8"/>
          <ac:spMkLst>
            <pc:docMk/>
            <pc:sldMk cId="2255279033" sldId="310"/>
            <ac:spMk id="29" creationId="{58EDA8A9-9308-4A04-BC70-F2C750A11B10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7"/>
          <ac:spMkLst>
            <pc:docMk/>
            <pc:sldMk cId="2255279033" sldId="310"/>
            <ac:spMk id="30" creationId="{E1491593-CF0A-47E4-95A2-DBC0183F0411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6"/>
          <ac:spMkLst>
            <pc:docMk/>
            <pc:sldMk cId="2255279033" sldId="310"/>
            <ac:spMk id="31" creationId="{BB428BE3-86D3-42A5-A89C-3436F402C584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5"/>
          <ac:spMkLst>
            <pc:docMk/>
            <pc:sldMk cId="2255279033" sldId="310"/>
            <ac:spMk id="32" creationId="{279491CC-92A2-4D7E-B858-DE9D2B45C3E3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4"/>
          <ac:spMkLst>
            <pc:docMk/>
            <pc:sldMk cId="2255279033" sldId="310"/>
            <ac:spMk id="33" creationId="{40FF0825-F225-46DC-B574-954EC9D85CDC}"/>
          </ac:spMkLst>
        </pc:spChg>
        <pc:spChg chg="del">
          <ac:chgData name="Daniel Dan" userId="S::daniel.dan@modul.ac.at::e2a95533-a292-400e-bcf5-c81090ef720f" providerId="AD" clId="Web-{B0536F86-C883-7A67-11FA-EA747C9A93F9}" dt="2022-02-27T11:39:13.135" v="363"/>
          <ac:spMkLst>
            <pc:docMk/>
            <pc:sldMk cId="2255279033" sldId="310"/>
            <ac:spMk id="34" creationId="{AD2A4E70-05A0-482B-8768-0DA6785CE8FC}"/>
          </ac:spMkLst>
        </pc:spChg>
        <pc:spChg chg="mod">
          <ac:chgData name="Daniel Dan" userId="S::daniel.dan@modul.ac.at::e2a95533-a292-400e-bcf5-c81090ef720f" providerId="AD" clId="Web-{B0536F86-C883-7A67-11FA-EA747C9A93F9}" dt="2022-02-27T11:39:05.462" v="362" actId="20577"/>
          <ac:spMkLst>
            <pc:docMk/>
            <pc:sldMk cId="2255279033" sldId="310"/>
            <ac:spMk id="141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1:39:37.402" v="391" actId="1076"/>
          <ac:picMkLst>
            <pc:docMk/>
            <pc:sldMk cId="2255279033" sldId="310"/>
            <ac:picMk id="2" creationId="{00243F75-935B-4A75-934D-972B513C5EF1}"/>
          </ac:picMkLst>
        </pc:picChg>
        <pc:cxnChg chg="del">
          <ac:chgData name="Daniel Dan" userId="S::daniel.dan@modul.ac.at::e2a95533-a292-400e-bcf5-c81090ef720f" providerId="AD" clId="Web-{B0536F86-C883-7A67-11FA-EA747C9A93F9}" dt="2022-02-27T11:39:13.150" v="377"/>
          <ac:cxnSpMkLst>
            <pc:docMk/>
            <pc:sldMk cId="2255279033" sldId="310"/>
            <ac:cxnSpMk id="10" creationId="{70B96866-1296-4A4E-B11F-08DB35F14C8F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6"/>
          <ac:cxnSpMkLst>
            <pc:docMk/>
            <pc:sldMk cId="2255279033" sldId="310"/>
            <ac:cxnSpMk id="11" creationId="{376198DB-1B98-4AED-896D-590311D6D3F6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5"/>
          <ac:cxnSpMkLst>
            <pc:docMk/>
            <pc:sldMk cId="2255279033" sldId="310"/>
            <ac:cxnSpMk id="19" creationId="{9AB9CB49-1ED6-4394-866B-D44B63EDFF4D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4"/>
          <ac:cxnSpMkLst>
            <pc:docMk/>
            <pc:sldMk cId="2255279033" sldId="310"/>
            <ac:cxnSpMk id="23" creationId="{3871D6BC-8253-4619-89DB-FD9BB0355CF4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3"/>
          <ac:cxnSpMkLst>
            <pc:docMk/>
            <pc:sldMk cId="2255279033" sldId="310"/>
            <ac:cxnSpMk id="24" creationId="{E59A18B9-127C-4DF3-9AB0-6FEDE2BADEE4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2"/>
          <ac:cxnSpMkLst>
            <pc:docMk/>
            <pc:sldMk cId="2255279033" sldId="310"/>
            <ac:cxnSpMk id="25" creationId="{7D7AB94C-518D-4577-809B-350181669BF3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39:13.150" v="371"/>
          <ac:cxnSpMkLst>
            <pc:docMk/>
            <pc:sldMk cId="2255279033" sldId="310"/>
            <ac:cxnSpMk id="26" creationId="{2C51D958-D2C4-4B86-BF14-2AE35FC1DC40}"/>
          </ac:cxnSpMkLst>
        </pc:cxnChg>
      </pc:sldChg>
      <pc:sldChg chg="addSp delSp modSp add replId">
        <pc:chgData name="Daniel Dan" userId="S::daniel.dan@modul.ac.at::e2a95533-a292-400e-bcf5-c81090ef720f" providerId="AD" clId="Web-{B0536F86-C883-7A67-11FA-EA747C9A93F9}" dt="2022-02-27T11:45:26.031" v="464" actId="20577"/>
        <pc:sldMkLst>
          <pc:docMk/>
          <pc:sldMk cId="3047330159" sldId="311"/>
        </pc:sldMkLst>
        <pc:spChg chg="add mod">
          <ac:chgData name="Daniel Dan" userId="S::daniel.dan@modul.ac.at::e2a95533-a292-400e-bcf5-c81090ef720f" providerId="AD" clId="Web-{B0536F86-C883-7A67-11FA-EA747C9A93F9}" dt="2022-02-27T11:43:29.009" v="446" actId="20577"/>
          <ac:spMkLst>
            <pc:docMk/>
            <pc:sldMk cId="3047330159" sldId="311"/>
            <ac:spMk id="2" creationId="{89365D37-3590-43F3-850E-038EA4D84B9A}"/>
          </ac:spMkLst>
        </pc:spChg>
        <pc:spChg chg="del">
          <ac:chgData name="Daniel Dan" userId="S::daniel.dan@modul.ac.at::e2a95533-a292-400e-bcf5-c81090ef720f" providerId="AD" clId="Web-{B0536F86-C883-7A67-11FA-EA747C9A93F9}" dt="2022-02-27T11:45:12.999" v="447"/>
          <ac:spMkLst>
            <pc:docMk/>
            <pc:sldMk cId="3047330159" sldId="311"/>
            <ac:spMk id="3" creationId="{FA7269B2-5EAC-40A0-BC78-8699C651F14B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20"/>
          <ac:spMkLst>
            <pc:docMk/>
            <pc:sldMk cId="3047330159" sldId="311"/>
            <ac:spMk id="8" creationId="{12ED535B-6CCF-43FC-81E9-04835CE0D12D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9"/>
          <ac:spMkLst>
            <pc:docMk/>
            <pc:sldMk cId="3047330159" sldId="311"/>
            <ac:spMk id="12" creationId="{A73186A8-BEB2-4989-9C4B-6A12C1481E27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8"/>
          <ac:spMkLst>
            <pc:docMk/>
            <pc:sldMk cId="3047330159" sldId="311"/>
            <ac:spMk id="13" creationId="{67FE433E-2D4C-4D9A-9E36-4ECF262E5DAA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7"/>
          <ac:spMkLst>
            <pc:docMk/>
            <pc:sldMk cId="3047330159" sldId="311"/>
            <ac:spMk id="14" creationId="{7222F7DF-9180-46F4-A269-AA6E4230EE0B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6"/>
          <ac:spMkLst>
            <pc:docMk/>
            <pc:sldMk cId="3047330159" sldId="311"/>
            <ac:spMk id="15" creationId="{5BFFB2CD-BB7C-403E-A6ED-0FB8A30D7042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5"/>
          <ac:spMkLst>
            <pc:docMk/>
            <pc:sldMk cId="3047330159" sldId="311"/>
            <ac:spMk id="16" creationId="{2C9E1B4A-8E9D-432E-AEFB-8382DAA6AD5F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4"/>
          <ac:spMkLst>
            <pc:docMk/>
            <pc:sldMk cId="3047330159" sldId="311"/>
            <ac:spMk id="17" creationId="{AA5ADC1B-F307-4221-9E8B-40A4A8919F57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13"/>
          <ac:spMkLst>
            <pc:docMk/>
            <pc:sldMk cId="3047330159" sldId="311"/>
            <ac:spMk id="18" creationId="{5EE5DB66-D0EC-4202-AA15-D7A5337D8222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5"/>
          <ac:spMkLst>
            <pc:docMk/>
            <pc:sldMk cId="3047330159" sldId="311"/>
            <ac:spMk id="20" creationId="{294E924A-BA10-4FD7-983B-9E1FB12B6558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4"/>
          <ac:spMkLst>
            <pc:docMk/>
            <pc:sldMk cId="3047330159" sldId="311"/>
            <ac:spMk id="28" creationId="{BB30CBD7-0375-4DF7-B0AE-753ED713CE6D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3"/>
          <ac:spMkLst>
            <pc:docMk/>
            <pc:sldMk cId="3047330159" sldId="311"/>
            <ac:spMk id="29" creationId="{58EDA8A9-9308-4A04-BC70-F2C750A11B10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2"/>
          <ac:spMkLst>
            <pc:docMk/>
            <pc:sldMk cId="3047330159" sldId="311"/>
            <ac:spMk id="30" creationId="{E1491593-CF0A-47E4-95A2-DBC0183F0411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1"/>
          <ac:spMkLst>
            <pc:docMk/>
            <pc:sldMk cId="3047330159" sldId="311"/>
            <ac:spMk id="31" creationId="{BB428BE3-86D3-42A5-A89C-3436F402C584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400"/>
          <ac:spMkLst>
            <pc:docMk/>
            <pc:sldMk cId="3047330159" sldId="311"/>
            <ac:spMk id="32" creationId="{279491CC-92A2-4D7E-B858-DE9D2B45C3E3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399"/>
          <ac:spMkLst>
            <pc:docMk/>
            <pc:sldMk cId="3047330159" sldId="311"/>
            <ac:spMk id="33" creationId="{40FF0825-F225-46DC-B574-954EC9D85CDC}"/>
          </ac:spMkLst>
        </pc:spChg>
        <pc:spChg chg="del">
          <ac:chgData name="Daniel Dan" userId="S::daniel.dan@modul.ac.at::e2a95533-a292-400e-bcf5-c81090ef720f" providerId="AD" clId="Web-{B0536F86-C883-7A67-11FA-EA747C9A93F9}" dt="2022-02-27T11:42:28.240" v="398"/>
          <ac:spMkLst>
            <pc:docMk/>
            <pc:sldMk cId="3047330159" sldId="311"/>
            <ac:spMk id="34" creationId="{AD2A4E70-05A0-482B-8768-0DA6785CE8FC}"/>
          </ac:spMkLst>
        </pc:spChg>
        <pc:spChg chg="mod">
          <ac:chgData name="Daniel Dan" userId="S::daniel.dan@modul.ac.at::e2a95533-a292-400e-bcf5-c81090ef720f" providerId="AD" clId="Web-{B0536F86-C883-7A67-11FA-EA747C9A93F9}" dt="2022-02-27T11:45:26.031" v="464" actId="20577"/>
          <ac:spMkLst>
            <pc:docMk/>
            <pc:sldMk cId="3047330159" sldId="311"/>
            <ac:spMk id="141" creationId="{00000000-0000-0000-0000-000000000000}"/>
          </ac:spMkLst>
        </pc:spChg>
        <pc:cxnChg chg="del">
          <ac:chgData name="Daniel Dan" userId="S::daniel.dan@modul.ac.at::e2a95533-a292-400e-bcf5-c81090ef720f" providerId="AD" clId="Web-{B0536F86-C883-7A67-11FA-EA747C9A93F9}" dt="2022-02-27T11:42:28.240" v="412"/>
          <ac:cxnSpMkLst>
            <pc:docMk/>
            <pc:sldMk cId="3047330159" sldId="311"/>
            <ac:cxnSpMk id="10" creationId="{70B96866-1296-4A4E-B11F-08DB35F14C8F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11"/>
          <ac:cxnSpMkLst>
            <pc:docMk/>
            <pc:sldMk cId="3047330159" sldId="311"/>
            <ac:cxnSpMk id="11" creationId="{376198DB-1B98-4AED-896D-590311D6D3F6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10"/>
          <ac:cxnSpMkLst>
            <pc:docMk/>
            <pc:sldMk cId="3047330159" sldId="311"/>
            <ac:cxnSpMk id="19" creationId="{9AB9CB49-1ED6-4394-866B-D44B63EDFF4D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09"/>
          <ac:cxnSpMkLst>
            <pc:docMk/>
            <pc:sldMk cId="3047330159" sldId="311"/>
            <ac:cxnSpMk id="23" creationId="{3871D6BC-8253-4619-89DB-FD9BB0355CF4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08"/>
          <ac:cxnSpMkLst>
            <pc:docMk/>
            <pc:sldMk cId="3047330159" sldId="311"/>
            <ac:cxnSpMk id="24" creationId="{E59A18B9-127C-4DF3-9AB0-6FEDE2BADEE4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07"/>
          <ac:cxnSpMkLst>
            <pc:docMk/>
            <pc:sldMk cId="3047330159" sldId="311"/>
            <ac:cxnSpMk id="25" creationId="{7D7AB94C-518D-4577-809B-350181669BF3}"/>
          </ac:cxnSpMkLst>
        </pc:cxnChg>
        <pc:cxnChg chg="del">
          <ac:chgData name="Daniel Dan" userId="S::daniel.dan@modul.ac.at::e2a95533-a292-400e-bcf5-c81090ef720f" providerId="AD" clId="Web-{B0536F86-C883-7A67-11FA-EA747C9A93F9}" dt="2022-02-27T11:42:28.240" v="406"/>
          <ac:cxnSpMkLst>
            <pc:docMk/>
            <pc:sldMk cId="3047330159" sldId="311"/>
            <ac:cxnSpMk id="26" creationId="{2C51D958-D2C4-4B86-BF14-2AE35FC1DC40}"/>
          </ac:cxnSpMkLst>
        </pc:cxnChg>
      </pc:sldChg>
      <pc:sldChg chg="addSp delSp modSp add replId">
        <pc:chgData name="Daniel Dan" userId="S::daniel.dan@modul.ac.at::e2a95533-a292-400e-bcf5-c81090ef720f" providerId="AD" clId="Web-{B0536F86-C883-7A67-11FA-EA747C9A93F9}" dt="2022-02-27T17:51:38.852" v="518" actId="20577"/>
        <pc:sldMkLst>
          <pc:docMk/>
          <pc:sldMk cId="3962950277" sldId="312"/>
        </pc:sldMkLst>
        <pc:spChg chg="add mod">
          <ac:chgData name="Daniel Dan" userId="S::daniel.dan@modul.ac.at::e2a95533-a292-400e-bcf5-c81090ef720f" providerId="AD" clId="Web-{B0536F86-C883-7A67-11FA-EA747C9A93F9}" dt="2022-02-27T11:46:33.847" v="494" actId="20577"/>
          <ac:spMkLst>
            <pc:docMk/>
            <pc:sldMk cId="3962950277" sldId="312"/>
            <ac:spMk id="3" creationId="{F7BAE381-3B77-4D2E-80C7-AFE28DDF32F8}"/>
          </ac:spMkLst>
        </pc:spChg>
        <pc:spChg chg="mod">
          <ac:chgData name="Daniel Dan" userId="S::daniel.dan@modul.ac.at::e2a95533-a292-400e-bcf5-c81090ef720f" providerId="AD" clId="Web-{B0536F86-C883-7A67-11FA-EA747C9A93F9}" dt="2022-02-27T17:51:38.852" v="518" actId="20577"/>
          <ac:spMkLst>
            <pc:docMk/>
            <pc:sldMk cId="3962950277" sldId="312"/>
            <ac:spMk id="4" creationId="{E8CB220C-C520-4842-AAF7-BCBE3FD1411D}"/>
          </ac:spMkLst>
        </pc:spChg>
        <pc:spChg chg="mod">
          <ac:chgData name="Daniel Dan" userId="S::daniel.dan@modul.ac.at::e2a95533-a292-400e-bcf5-c81090ef720f" providerId="AD" clId="Web-{B0536F86-C883-7A67-11FA-EA747C9A93F9}" dt="2022-02-27T17:49:17.970" v="510" actId="20577"/>
          <ac:spMkLst>
            <pc:docMk/>
            <pc:sldMk cId="3962950277" sldId="312"/>
            <ac:spMk id="141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1:45:38.172" v="466"/>
          <ac:picMkLst>
            <pc:docMk/>
            <pc:sldMk cId="3962950277" sldId="312"/>
            <ac:picMk id="2" creationId="{00243F75-935B-4A75-934D-972B513C5EF1}"/>
          </ac:picMkLst>
        </pc:picChg>
        <pc:picChg chg="add del mod">
          <ac:chgData name="Daniel Dan" userId="S::daniel.dan@modul.ac.at::e2a95533-a292-400e-bcf5-c81090ef720f" providerId="AD" clId="Web-{B0536F86-C883-7A67-11FA-EA747C9A93F9}" dt="2022-02-27T17:51:10.867" v="513"/>
          <ac:picMkLst>
            <pc:docMk/>
            <pc:sldMk cId="3962950277" sldId="312"/>
            <ac:picMk id="2" creationId="{F3990193-43DE-4DF3-9CF1-B07BD86D4848}"/>
          </ac:picMkLst>
        </pc:picChg>
        <pc:picChg chg="add mod">
          <ac:chgData name="Daniel Dan" userId="S::daniel.dan@modul.ac.at::e2a95533-a292-400e-bcf5-c81090ef720f" providerId="AD" clId="Web-{B0536F86-C883-7A67-11FA-EA747C9A93F9}" dt="2022-02-27T17:51:24.961" v="515" actId="1076"/>
          <ac:picMkLst>
            <pc:docMk/>
            <pc:sldMk cId="3962950277" sldId="312"/>
            <ac:picMk id="5" creationId="{CB7C1570-F39B-4FBB-8212-21BA64259AB2}"/>
          </ac:picMkLst>
        </pc:picChg>
      </pc:sldChg>
      <pc:sldChg chg="modSp add replId">
        <pc:chgData name="Daniel Dan" userId="S::daniel.dan@modul.ac.at::e2a95533-a292-400e-bcf5-c81090ef720f" providerId="AD" clId="Web-{B0536F86-C883-7A67-11FA-EA747C9A93F9}" dt="2022-02-27T17:53:43.593" v="540" actId="20577"/>
        <pc:sldMkLst>
          <pc:docMk/>
          <pc:sldMk cId="883025682" sldId="313"/>
        </pc:sldMkLst>
        <pc:spChg chg="mod">
          <ac:chgData name="Daniel Dan" userId="S::daniel.dan@modul.ac.at::e2a95533-a292-400e-bcf5-c81090ef720f" providerId="AD" clId="Web-{B0536F86-C883-7A67-11FA-EA747C9A93F9}" dt="2022-02-27T17:53:43.593" v="540" actId="20577"/>
          <ac:spMkLst>
            <pc:docMk/>
            <pc:sldMk cId="883025682" sldId="313"/>
            <ac:spMk id="150" creationId="{00000000-0000-0000-0000-000000000000}"/>
          </ac:spMkLst>
        </pc:spChg>
      </pc:sldChg>
      <pc:sldChg chg="addSp modSp add ord replId">
        <pc:chgData name="Daniel Dan" userId="S::daniel.dan@modul.ac.at::e2a95533-a292-400e-bcf5-c81090ef720f" providerId="AD" clId="Web-{B0536F86-C883-7A67-11FA-EA747C9A93F9}" dt="2022-02-27T18:15:00.596" v="614" actId="20577"/>
        <pc:sldMkLst>
          <pc:docMk/>
          <pc:sldMk cId="61331412" sldId="314"/>
        </pc:sldMkLst>
        <pc:spChg chg="add mod">
          <ac:chgData name="Daniel Dan" userId="S::daniel.dan@modul.ac.at::e2a95533-a292-400e-bcf5-c81090ef720f" providerId="AD" clId="Web-{B0536F86-C883-7A67-11FA-EA747C9A93F9}" dt="2022-02-27T18:15:00.596" v="614" actId="20577"/>
          <ac:spMkLst>
            <pc:docMk/>
            <pc:sldMk cId="61331412" sldId="314"/>
            <ac:spMk id="3" creationId="{B6A28984-A9FA-4B39-B437-69AA110E10AB}"/>
          </ac:spMkLst>
        </pc:spChg>
        <pc:spChg chg="mod">
          <ac:chgData name="Daniel Dan" userId="S::daniel.dan@modul.ac.at::e2a95533-a292-400e-bcf5-c81090ef720f" providerId="AD" clId="Web-{B0536F86-C883-7A67-11FA-EA747C9A93F9}" dt="2022-02-27T18:06:15.319" v="579" actId="20577"/>
          <ac:spMkLst>
            <pc:docMk/>
            <pc:sldMk cId="61331412" sldId="314"/>
            <ac:spMk id="158" creationId="{00000000-0000-0000-0000-000000000000}"/>
          </ac:spMkLst>
        </pc:spChg>
        <pc:picChg chg="mod">
          <ac:chgData name="Daniel Dan" userId="S::daniel.dan@modul.ac.at::e2a95533-a292-400e-bcf5-c81090ef720f" providerId="AD" clId="Web-{B0536F86-C883-7A67-11FA-EA747C9A93F9}" dt="2022-02-27T18:06:53.337" v="586" actId="14100"/>
          <ac:picMkLst>
            <pc:docMk/>
            <pc:sldMk cId="61331412" sldId="314"/>
            <ac:picMk id="2" creationId="{2A515699-D87A-4013-808B-5A3F43412698}"/>
          </ac:picMkLst>
        </pc:picChg>
      </pc:sldChg>
      <pc:sldChg chg="addSp delSp modSp add del ord replId">
        <pc:chgData name="Daniel Dan" userId="S::daniel.dan@modul.ac.at::e2a95533-a292-400e-bcf5-c81090ef720f" providerId="AD" clId="Web-{B0536F86-C883-7A67-11FA-EA747C9A93F9}" dt="2022-02-27T18:13:26.888" v="611"/>
        <pc:sldMkLst>
          <pc:docMk/>
          <pc:sldMk cId="2370974219" sldId="315"/>
        </pc:sldMkLst>
        <pc:spChg chg="mod">
          <ac:chgData name="Daniel Dan" userId="S::daniel.dan@modul.ac.at::e2a95533-a292-400e-bcf5-c81090ef720f" providerId="AD" clId="Web-{B0536F86-C883-7A67-11FA-EA747C9A93F9}" dt="2022-02-27T18:04:57.940" v="575" actId="20577"/>
          <ac:spMkLst>
            <pc:docMk/>
            <pc:sldMk cId="2370974219" sldId="315"/>
            <ac:spMk id="158" creationId="{00000000-0000-0000-0000-000000000000}"/>
          </ac:spMkLst>
        </pc:spChg>
        <pc:picChg chg="add del">
          <ac:chgData name="Daniel Dan" userId="S::daniel.dan@modul.ac.at::e2a95533-a292-400e-bcf5-c81090ef720f" providerId="AD" clId="Web-{B0536F86-C883-7A67-11FA-EA747C9A93F9}" dt="2022-02-27T18:12:38.245" v="604"/>
          <ac:picMkLst>
            <pc:docMk/>
            <pc:sldMk cId="2370974219" sldId="315"/>
            <ac:picMk id="2" creationId="{2A515699-D87A-4013-808B-5A3F43412698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15:13.347" v="623" actId="20577"/>
        <pc:sldMkLst>
          <pc:docMk/>
          <pc:sldMk cId="4220365655" sldId="316"/>
        </pc:sldMkLst>
        <pc:spChg chg="add mod">
          <ac:chgData name="Daniel Dan" userId="S::daniel.dan@modul.ac.at::e2a95533-a292-400e-bcf5-c81090ef720f" providerId="AD" clId="Web-{B0536F86-C883-7A67-11FA-EA747C9A93F9}" dt="2022-02-27T18:15:13.347" v="623" actId="20577"/>
          <ac:spMkLst>
            <pc:docMk/>
            <pc:sldMk cId="4220365655" sldId="316"/>
            <ac:spMk id="4" creationId="{568FDDE6-0377-49A5-B3E9-DC84DB2B09DF}"/>
          </ac:spMkLst>
        </pc:spChg>
        <pc:spChg chg="mod">
          <ac:chgData name="Daniel Dan" userId="S::daniel.dan@modul.ac.at::e2a95533-a292-400e-bcf5-c81090ef720f" providerId="AD" clId="Web-{B0536F86-C883-7A67-11FA-EA747C9A93F9}" dt="2022-02-27T18:12:57.324" v="607" actId="20577"/>
          <ac:spMkLst>
            <pc:docMk/>
            <pc:sldMk cId="4220365655" sldId="316"/>
            <ac:spMk id="158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8:06:31.086" v="580"/>
          <ac:picMkLst>
            <pc:docMk/>
            <pc:sldMk cId="4220365655" sldId="316"/>
            <ac:picMk id="2" creationId="{2A515699-D87A-4013-808B-5A3F43412698}"/>
          </ac:picMkLst>
        </pc:picChg>
        <pc:picChg chg="add mod">
          <ac:chgData name="Daniel Dan" userId="S::daniel.dan@modul.ac.at::e2a95533-a292-400e-bcf5-c81090ef720f" providerId="AD" clId="Web-{B0536F86-C883-7A67-11FA-EA747C9A93F9}" dt="2022-02-27T18:06:44.008" v="584" actId="1076"/>
          <ac:picMkLst>
            <pc:docMk/>
            <pc:sldMk cId="4220365655" sldId="316"/>
            <ac:picMk id="3" creationId="{55592C39-C9C6-4ABC-A848-C32C60C55AC1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16:35.476" v="632" actId="20577"/>
        <pc:sldMkLst>
          <pc:docMk/>
          <pc:sldMk cId="1750328212" sldId="317"/>
        </pc:sldMkLst>
        <pc:spChg chg="add mod">
          <ac:chgData name="Daniel Dan" userId="S::daniel.dan@modul.ac.at::e2a95533-a292-400e-bcf5-c81090ef720f" providerId="AD" clId="Web-{B0536F86-C883-7A67-11FA-EA747C9A93F9}" dt="2022-02-27T18:16:35.476" v="632" actId="20577"/>
          <ac:spMkLst>
            <pc:docMk/>
            <pc:sldMk cId="1750328212" sldId="317"/>
            <ac:spMk id="4" creationId="{EAC4C751-6916-4D9C-8E51-5A3C944A2D18}"/>
          </ac:spMkLst>
        </pc:spChg>
        <pc:spChg chg="mod">
          <ac:chgData name="Daniel Dan" userId="S::daniel.dan@modul.ac.at::e2a95533-a292-400e-bcf5-c81090ef720f" providerId="AD" clId="Web-{B0536F86-C883-7A67-11FA-EA747C9A93F9}" dt="2022-02-27T18:13:23.591" v="610" actId="20577"/>
          <ac:spMkLst>
            <pc:docMk/>
            <pc:sldMk cId="1750328212" sldId="317"/>
            <ac:spMk id="158" creationId="{00000000-0000-0000-0000-000000000000}"/>
          </ac:spMkLst>
        </pc:spChg>
        <pc:picChg chg="add mod">
          <ac:chgData name="Daniel Dan" userId="S::daniel.dan@modul.ac.at::e2a95533-a292-400e-bcf5-c81090ef720f" providerId="AD" clId="Web-{B0536F86-C883-7A67-11FA-EA747C9A93F9}" dt="2022-02-27T18:11:57.383" v="599" actId="1076"/>
          <ac:picMkLst>
            <pc:docMk/>
            <pc:sldMk cId="1750328212" sldId="317"/>
            <ac:picMk id="2" creationId="{3354AAC9-0A2C-4988-9DF7-89018407934A}"/>
          </ac:picMkLst>
        </pc:picChg>
        <pc:picChg chg="del">
          <ac:chgData name="Daniel Dan" userId="S::daniel.dan@modul.ac.at::e2a95533-a292-400e-bcf5-c81090ef720f" providerId="AD" clId="Web-{B0536F86-C883-7A67-11FA-EA747C9A93F9}" dt="2022-02-27T18:10:41.661" v="595"/>
          <ac:picMkLst>
            <pc:docMk/>
            <pc:sldMk cId="1750328212" sldId="317"/>
            <ac:picMk id="3" creationId="{55592C39-C9C6-4ABC-A848-C32C60C55AC1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37:03.091" v="951" actId="1076"/>
        <pc:sldMkLst>
          <pc:docMk/>
          <pc:sldMk cId="3435117287" sldId="318"/>
        </pc:sldMkLst>
        <pc:spChg chg="add del">
          <ac:chgData name="Daniel Dan" userId="S::daniel.dan@modul.ac.at::e2a95533-a292-400e-bcf5-c81090ef720f" providerId="AD" clId="Web-{B0536F86-C883-7A67-11FA-EA747C9A93F9}" dt="2022-02-27T18:28:11.935" v="747"/>
          <ac:spMkLst>
            <pc:docMk/>
            <pc:sldMk cId="3435117287" sldId="318"/>
            <ac:spMk id="3" creationId="{3AF0F248-872A-4B44-96EB-EBAA07041213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3:29.173" v="901" actId="14100"/>
          <ac:spMkLst>
            <pc:docMk/>
            <pc:sldMk cId="3435117287" sldId="318"/>
            <ac:spMk id="5" creationId="{639C04D4-9C4E-43DB-B3BD-4A741A4B36C0}"/>
          </ac:spMkLst>
        </pc:spChg>
        <pc:spChg chg="add del mod">
          <ac:chgData name="Daniel Dan" userId="S::daniel.dan@modul.ac.at::e2a95533-a292-400e-bcf5-c81090ef720f" providerId="AD" clId="Web-{B0536F86-C883-7A67-11FA-EA747C9A93F9}" dt="2022-02-27T18:30:14.617" v="813"/>
          <ac:spMkLst>
            <pc:docMk/>
            <pc:sldMk cId="3435117287" sldId="318"/>
            <ac:spMk id="6" creationId="{2C537286-233C-4796-9091-E68D3E1064D8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4:41.708" v="930" actId="20577"/>
          <ac:spMkLst>
            <pc:docMk/>
            <pc:sldMk cId="3435117287" sldId="318"/>
            <ac:spMk id="7" creationId="{877D5788-EFA2-455C-8462-5136F1C6D7A5}"/>
          </ac:spMkLst>
        </pc:spChg>
        <pc:spChg chg="add mod">
          <ac:chgData name="Daniel Dan" userId="S::daniel.dan@modul.ac.at::e2a95533-a292-400e-bcf5-c81090ef720f" providerId="AD" clId="Web-{B0536F86-C883-7A67-11FA-EA747C9A93F9}" dt="2022-02-27T18:28:49.609" v="754" actId="1076"/>
          <ac:spMkLst>
            <pc:docMk/>
            <pc:sldMk cId="3435117287" sldId="318"/>
            <ac:spMk id="8" creationId="{042DB9B9-2AFB-4890-A18C-CDAAE43AF153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6:30.198" v="943" actId="20577"/>
          <ac:spMkLst>
            <pc:docMk/>
            <pc:sldMk cId="3435117287" sldId="318"/>
            <ac:spMk id="9" creationId="{DDC27FBF-E02E-4BCB-A831-2B8522B2A17D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4:36.458" v="923" actId="20577"/>
          <ac:spMkLst>
            <pc:docMk/>
            <pc:sldMk cId="3435117287" sldId="318"/>
            <ac:spMk id="10" creationId="{A0790012-41B0-4479-83E2-9E565AB0BF58}"/>
          </ac:spMkLst>
        </pc:spChg>
        <pc:spChg chg="add del">
          <ac:chgData name="Daniel Dan" userId="S::daniel.dan@modul.ac.at::e2a95533-a292-400e-bcf5-c81090ef720f" providerId="AD" clId="Web-{B0536F86-C883-7A67-11FA-EA747C9A93F9}" dt="2022-02-27T18:35:32.867" v="934"/>
          <ac:spMkLst>
            <pc:docMk/>
            <pc:sldMk cId="3435117287" sldId="318"/>
            <ac:spMk id="11" creationId="{41D6AEB8-77D6-44A4-B1FE-36377EA4E896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6:12.791" v="938" actId="1076"/>
          <ac:spMkLst>
            <pc:docMk/>
            <pc:sldMk cId="3435117287" sldId="318"/>
            <ac:spMk id="12" creationId="{972F3C98-09DE-40DC-9458-044B098DBB68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7:03.091" v="951" actId="1076"/>
          <ac:spMkLst>
            <pc:docMk/>
            <pc:sldMk cId="3435117287" sldId="318"/>
            <ac:spMk id="13" creationId="{4E9FED30-55C5-49AD-A89A-9611F261A3D4}"/>
          </ac:spMkLst>
        </pc:spChg>
        <pc:spChg chg="add mod">
          <ac:chgData name="Daniel Dan" userId="S::daniel.dan@modul.ac.at::e2a95533-a292-400e-bcf5-c81090ef720f" providerId="AD" clId="Web-{B0536F86-C883-7A67-11FA-EA747C9A93F9}" dt="2022-02-27T18:36:23.557" v="940" actId="1076"/>
          <ac:spMkLst>
            <pc:docMk/>
            <pc:sldMk cId="3435117287" sldId="318"/>
            <ac:spMk id="15" creationId="{8A72A438-28F4-4D55-95A4-88716E444225}"/>
          </ac:spMkLst>
        </pc:spChg>
        <pc:spChg chg="mod">
          <ac:chgData name="Daniel Dan" userId="S::daniel.dan@modul.ac.at::e2a95533-a292-400e-bcf5-c81090ef720f" providerId="AD" clId="Web-{B0536F86-C883-7A67-11FA-EA747C9A93F9}" dt="2022-02-27T18:35:44.180" v="936"/>
          <ac:spMkLst>
            <pc:docMk/>
            <pc:sldMk cId="3435117287" sldId="318"/>
            <ac:spMk id="158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8:17:03.243" v="635"/>
          <ac:picMkLst>
            <pc:docMk/>
            <pc:sldMk cId="3435117287" sldId="318"/>
            <ac:picMk id="2" creationId="{3354AAC9-0A2C-4988-9DF7-89018407934A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25:58.912" v="716" actId="20577"/>
        <pc:sldMkLst>
          <pc:docMk/>
          <pc:sldMk cId="1930231165" sldId="319"/>
        </pc:sldMkLst>
        <pc:spChg chg="mod">
          <ac:chgData name="Daniel Dan" userId="S::daniel.dan@modul.ac.at::e2a95533-a292-400e-bcf5-c81090ef720f" providerId="AD" clId="Web-{B0536F86-C883-7A67-11FA-EA747C9A93F9}" dt="2022-02-27T18:25:58.912" v="716" actId="20577"/>
          <ac:spMkLst>
            <pc:docMk/>
            <pc:sldMk cId="1930231165" sldId="319"/>
            <ac:spMk id="4" creationId="{EAC4C751-6916-4D9C-8E51-5A3C944A2D18}"/>
          </ac:spMkLst>
        </pc:spChg>
        <pc:spChg chg="add del mod">
          <ac:chgData name="Daniel Dan" userId="S::daniel.dan@modul.ac.at::e2a95533-a292-400e-bcf5-c81090ef720f" providerId="AD" clId="Web-{B0536F86-C883-7A67-11FA-EA747C9A93F9}" dt="2022-02-27T18:25:07.863" v="702"/>
          <ac:spMkLst>
            <pc:docMk/>
            <pc:sldMk cId="1930231165" sldId="319"/>
            <ac:spMk id="6" creationId="{0DD5799A-DF6B-417D-BCC3-B77B7C0FFB82}"/>
          </ac:spMkLst>
        </pc:spChg>
        <pc:spChg chg="del">
          <ac:chgData name="Daniel Dan" userId="S::daniel.dan@modul.ac.at::e2a95533-a292-400e-bcf5-c81090ef720f" providerId="AD" clId="Web-{B0536F86-C883-7A67-11FA-EA747C9A93F9}" dt="2022-02-27T18:25:02.363" v="701"/>
          <ac:spMkLst>
            <pc:docMk/>
            <pc:sldMk cId="1930231165" sldId="319"/>
            <ac:spMk id="158" creationId="{00000000-0000-0000-0000-000000000000}"/>
          </ac:spMkLst>
        </pc:spChg>
        <pc:picChg chg="del">
          <ac:chgData name="Daniel Dan" userId="S::daniel.dan@modul.ac.at::e2a95533-a292-400e-bcf5-c81090ef720f" providerId="AD" clId="Web-{B0536F86-C883-7A67-11FA-EA747C9A93F9}" dt="2022-02-27T18:24:43.799" v="697"/>
          <ac:picMkLst>
            <pc:docMk/>
            <pc:sldMk cId="1930231165" sldId="319"/>
            <ac:picMk id="2" creationId="{3354AAC9-0A2C-4988-9DF7-89018407934A}"/>
          </ac:picMkLst>
        </pc:picChg>
        <pc:picChg chg="add mod">
          <ac:chgData name="Daniel Dan" userId="S::daniel.dan@modul.ac.at::e2a95533-a292-400e-bcf5-c81090ef720f" providerId="AD" clId="Web-{B0536F86-C883-7A67-11FA-EA747C9A93F9}" dt="2022-02-27T18:24:59.831" v="700" actId="14100"/>
          <ac:picMkLst>
            <pc:docMk/>
            <pc:sldMk cId="1930231165" sldId="319"/>
            <ac:picMk id="3" creationId="{750D9348-B158-4932-B485-4BC2BDD9E9E2}"/>
          </ac:picMkLst>
        </pc:picChg>
      </pc:sldChg>
      <pc:sldChg chg="addSp delSp modSp add replId">
        <pc:chgData name="Daniel Dan" userId="S::daniel.dan@modul.ac.at::e2a95533-a292-400e-bcf5-c81090ef720f" providerId="AD" clId="Web-{B0536F86-C883-7A67-11FA-EA747C9A93F9}" dt="2022-02-27T18:59:20.432" v="1021" actId="20577"/>
        <pc:sldMkLst>
          <pc:docMk/>
          <pc:sldMk cId="705339712" sldId="320"/>
        </pc:sldMkLst>
        <pc:spChg chg="add del mod">
          <ac:chgData name="Daniel Dan" userId="S::daniel.dan@modul.ac.at::e2a95533-a292-400e-bcf5-c81090ef720f" providerId="AD" clId="Web-{B0536F86-C883-7A67-11FA-EA747C9A93F9}" dt="2022-02-27T18:43:10.114" v="962"/>
          <ac:spMkLst>
            <pc:docMk/>
            <pc:sldMk cId="705339712" sldId="320"/>
            <ac:spMk id="3" creationId="{A6055272-5DD7-434C-B5A8-73F27B07C224}"/>
          </ac:spMkLst>
        </pc:spChg>
        <pc:spChg chg="del">
          <ac:chgData name="Daniel Dan" userId="S::daniel.dan@modul.ac.at::e2a95533-a292-400e-bcf5-c81090ef720f" providerId="AD" clId="Web-{B0536F86-C883-7A67-11FA-EA747C9A93F9}" dt="2022-02-27T18:42:55.457" v="954"/>
          <ac:spMkLst>
            <pc:docMk/>
            <pc:sldMk cId="705339712" sldId="320"/>
            <ac:spMk id="5" creationId="{639C04D4-9C4E-43DB-B3BD-4A741A4B36C0}"/>
          </ac:spMkLst>
        </pc:spChg>
        <pc:spChg chg="add mod">
          <ac:chgData name="Daniel Dan" userId="S::daniel.dan@modul.ac.at::e2a95533-a292-400e-bcf5-c81090ef720f" providerId="AD" clId="Web-{B0536F86-C883-7A67-11FA-EA747C9A93F9}" dt="2022-02-27T18:48:48.428" v="1011" actId="20577"/>
          <ac:spMkLst>
            <pc:docMk/>
            <pc:sldMk cId="705339712" sldId="320"/>
            <ac:spMk id="6" creationId="{4384693D-6919-4B86-A2AF-93F6D8421A68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8"/>
          <ac:spMkLst>
            <pc:docMk/>
            <pc:sldMk cId="705339712" sldId="320"/>
            <ac:spMk id="7" creationId="{877D5788-EFA2-455C-8462-5136F1C6D7A5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60"/>
          <ac:spMkLst>
            <pc:docMk/>
            <pc:sldMk cId="705339712" sldId="320"/>
            <ac:spMk id="8" creationId="{042DB9B9-2AFB-4890-A18C-CDAAE43AF153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9"/>
          <ac:spMkLst>
            <pc:docMk/>
            <pc:sldMk cId="705339712" sldId="320"/>
            <ac:spMk id="9" creationId="{DDC27FBF-E02E-4BCB-A831-2B8522B2A17D}"/>
          </ac:spMkLst>
        </pc:spChg>
        <pc:spChg chg="del">
          <ac:chgData name="Daniel Dan" userId="S::daniel.dan@modul.ac.at::e2a95533-a292-400e-bcf5-c81090ef720f" providerId="AD" clId="Web-{B0536F86-C883-7A67-11FA-EA747C9A93F9}" dt="2022-02-27T18:43:05.473" v="961"/>
          <ac:spMkLst>
            <pc:docMk/>
            <pc:sldMk cId="705339712" sldId="320"/>
            <ac:spMk id="10" creationId="{A0790012-41B0-4479-83E2-9E565AB0BF58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7"/>
          <ac:spMkLst>
            <pc:docMk/>
            <pc:sldMk cId="705339712" sldId="320"/>
            <ac:spMk id="12" creationId="{972F3C98-09DE-40DC-9458-044B098DBB68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5"/>
          <ac:spMkLst>
            <pc:docMk/>
            <pc:sldMk cId="705339712" sldId="320"/>
            <ac:spMk id="13" creationId="{4E9FED30-55C5-49AD-A89A-9611F261A3D4}"/>
          </ac:spMkLst>
        </pc:spChg>
        <pc:spChg chg="del">
          <ac:chgData name="Daniel Dan" userId="S::daniel.dan@modul.ac.at::e2a95533-a292-400e-bcf5-c81090ef720f" providerId="AD" clId="Web-{B0536F86-C883-7A67-11FA-EA747C9A93F9}" dt="2022-02-27T18:42:59.707" v="956"/>
          <ac:spMkLst>
            <pc:docMk/>
            <pc:sldMk cId="705339712" sldId="320"/>
            <ac:spMk id="15" creationId="{8A72A438-28F4-4D55-95A4-88716E444225}"/>
          </ac:spMkLst>
        </pc:spChg>
        <pc:spChg chg="mod">
          <ac:chgData name="Daniel Dan" userId="S::daniel.dan@modul.ac.at::e2a95533-a292-400e-bcf5-c81090ef720f" providerId="AD" clId="Web-{B0536F86-C883-7A67-11FA-EA747C9A93F9}" dt="2022-02-27T18:59:20.432" v="1021" actId="20577"/>
          <ac:spMkLst>
            <pc:docMk/>
            <pc:sldMk cId="705339712" sldId="320"/>
            <ac:spMk id="157" creationId="{00000000-0000-0000-0000-000000000000}"/>
          </ac:spMkLst>
        </pc:spChg>
        <pc:spChg chg="del">
          <ac:chgData name="Daniel Dan" userId="S::daniel.dan@modul.ac.at::e2a95533-a292-400e-bcf5-c81090ef720f" providerId="AD" clId="Web-{B0536F86-C883-7A67-11FA-EA747C9A93F9}" dt="2022-02-27T18:42:53.613" v="953"/>
          <ac:spMkLst>
            <pc:docMk/>
            <pc:sldMk cId="705339712" sldId="320"/>
            <ac:spMk id="158" creationId="{00000000-0000-0000-0000-000000000000}"/>
          </ac:spMkLst>
        </pc:spChg>
      </pc:sldChg>
      <pc:sldChg chg="addSp delSp modSp add replId">
        <pc:chgData name="Daniel Dan" userId="S::daniel.dan@modul.ac.at::e2a95533-a292-400e-bcf5-c81090ef720f" providerId="AD" clId="Web-{B0536F86-C883-7A67-11FA-EA747C9A93F9}" dt="2022-02-27T19:39:52.236" v="1267" actId="20577"/>
        <pc:sldMkLst>
          <pc:docMk/>
          <pc:sldMk cId="3771323663" sldId="321"/>
        </pc:sldMkLst>
        <pc:spChg chg="add mod">
          <ac:chgData name="Daniel Dan" userId="S::daniel.dan@modul.ac.at::e2a95533-a292-400e-bcf5-c81090ef720f" providerId="AD" clId="Web-{B0536F86-C883-7A67-11FA-EA747C9A93F9}" dt="2022-02-27T19:11:46.173" v="1232" actId="20577"/>
          <ac:spMkLst>
            <pc:docMk/>
            <pc:sldMk cId="3771323663" sldId="321"/>
            <ac:spMk id="2" creationId="{2C8E9D9B-0A9B-430B-8E73-1FD89A2AD545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46" v="1079"/>
          <ac:spMkLst>
            <pc:docMk/>
            <pc:sldMk cId="3771323663" sldId="321"/>
            <ac:spMk id="3" creationId="{60F5FB00-4525-44CB-9653-DC87B0C1B19B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62" v="1080"/>
          <ac:spMkLst>
            <pc:docMk/>
            <pc:sldMk cId="3771323663" sldId="321"/>
            <ac:spMk id="5" creationId="{31E6133C-DC43-4AA8-AFEC-81D03EE5E589}"/>
          </ac:spMkLst>
        </pc:spChg>
        <pc:spChg chg="del mod">
          <ac:chgData name="Daniel Dan" userId="S::daniel.dan@modul.ac.at::e2a95533-a292-400e-bcf5-c81090ef720f" providerId="AD" clId="Web-{B0536F86-C883-7A67-11FA-EA747C9A93F9}" dt="2022-02-27T18:59:50.542" v="1028"/>
          <ac:spMkLst>
            <pc:docMk/>
            <pc:sldMk cId="3771323663" sldId="321"/>
            <ac:spMk id="6" creationId="{4384693D-6919-4B86-A2AF-93F6D8421A68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62" v="1081"/>
          <ac:spMkLst>
            <pc:docMk/>
            <pc:sldMk cId="3771323663" sldId="321"/>
            <ac:spMk id="9" creationId="{F8E0876B-00DB-432C-A8E6-3EDB7FCE2242}"/>
          </ac:spMkLst>
        </pc:spChg>
        <pc:spChg chg="add mod">
          <ac:chgData name="Daniel Dan" userId="S::daniel.dan@modul.ac.at::e2a95533-a292-400e-bcf5-c81090ef720f" providerId="AD" clId="Web-{B0536F86-C883-7A67-11FA-EA747C9A93F9}" dt="2022-02-27T19:02:05.252" v="1108" actId="20577"/>
          <ac:spMkLst>
            <pc:docMk/>
            <pc:sldMk cId="3771323663" sldId="321"/>
            <ac:spMk id="11" creationId="{3C4D02FA-1CE8-472A-9175-7CEEFF0422CF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78" v="1083"/>
          <ac:spMkLst>
            <pc:docMk/>
            <pc:sldMk cId="3771323663" sldId="321"/>
            <ac:spMk id="13" creationId="{2913E011-2738-45D2-A9F8-44FABE537C55}"/>
          </ac:spMkLst>
        </pc:spChg>
        <pc:spChg chg="add">
          <ac:chgData name="Daniel Dan" userId="S::daniel.dan@modul.ac.at::e2a95533-a292-400e-bcf5-c81090ef720f" providerId="AD" clId="Web-{B0536F86-C883-7A67-11FA-EA747C9A93F9}" dt="2022-02-27T19:01:08.093" v="1084"/>
          <ac:spMkLst>
            <pc:docMk/>
            <pc:sldMk cId="3771323663" sldId="321"/>
            <ac:spMk id="15" creationId="{0EB08093-8619-4222-A05D-D7B5DDA244E7}"/>
          </ac:spMkLst>
        </pc:spChg>
        <pc:spChg chg="add mod">
          <ac:chgData name="Daniel Dan" userId="S::daniel.dan@modul.ac.at::e2a95533-a292-400e-bcf5-c81090ef720f" providerId="AD" clId="Web-{B0536F86-C883-7A67-11FA-EA747C9A93F9}" dt="2022-02-27T19:02:12.331" v="1111" actId="20577"/>
          <ac:spMkLst>
            <pc:docMk/>
            <pc:sldMk cId="3771323663" sldId="321"/>
            <ac:spMk id="17" creationId="{63BC5BE6-2497-4219-B3E2-1175FBAC95E1}"/>
          </ac:spMkLst>
        </pc:spChg>
        <pc:spChg chg="add mod">
          <ac:chgData name="Daniel Dan" userId="S::daniel.dan@modul.ac.at::e2a95533-a292-400e-bcf5-c81090ef720f" providerId="AD" clId="Web-{B0536F86-C883-7A67-11FA-EA747C9A93F9}" dt="2022-02-27T19:39:52.236" v="1267" actId="20577"/>
          <ac:spMkLst>
            <pc:docMk/>
            <pc:sldMk cId="3771323663" sldId="321"/>
            <ac:spMk id="19" creationId="{16B51973-F20E-4200-BB19-5F8EB3E2960F}"/>
          </ac:spMkLst>
        </pc:spChg>
      </pc:sldChg>
      <pc:sldChg chg="modSp add replId">
        <pc:chgData name="Daniel Dan" userId="S::daniel.dan@modul.ac.at::e2a95533-a292-400e-bcf5-c81090ef720f" providerId="AD" clId="Web-{B0536F86-C883-7A67-11FA-EA747C9A93F9}" dt="2022-02-27T19:53:58.162" v="2518" actId="20577"/>
        <pc:sldMkLst>
          <pc:docMk/>
          <pc:sldMk cId="3370229835" sldId="322"/>
        </pc:sldMkLst>
        <pc:spChg chg="mod">
          <ac:chgData name="Daniel Dan" userId="S::daniel.dan@modul.ac.at::e2a95533-a292-400e-bcf5-c81090ef720f" providerId="AD" clId="Web-{B0536F86-C883-7A67-11FA-EA747C9A93F9}" dt="2022-02-27T19:53:58.162" v="2518" actId="20577"/>
          <ac:spMkLst>
            <pc:docMk/>
            <pc:sldMk cId="3370229835" sldId="322"/>
            <ac:spMk id="2" creationId="{2C8E9D9B-0A9B-430B-8E73-1FD89A2AD545}"/>
          </ac:spMkLst>
        </pc:spChg>
        <pc:spChg chg="mod">
          <ac:chgData name="Daniel Dan" userId="S::daniel.dan@modul.ac.at::e2a95533-a292-400e-bcf5-c81090ef720f" providerId="AD" clId="Web-{B0536F86-C883-7A67-11FA-EA747C9A93F9}" dt="2022-02-27T19:12:40.597" v="1241" actId="20577"/>
          <ac:spMkLst>
            <pc:docMk/>
            <pc:sldMk cId="3370229835" sldId="322"/>
            <ac:spMk id="11" creationId="{3C4D02FA-1CE8-472A-9175-7CEEFF0422CF}"/>
          </ac:spMkLst>
        </pc:spChg>
        <pc:spChg chg="mod">
          <ac:chgData name="Daniel Dan" userId="S::daniel.dan@modul.ac.at::e2a95533-a292-400e-bcf5-c81090ef720f" providerId="AD" clId="Web-{B0536F86-C883-7A67-11FA-EA747C9A93F9}" dt="2022-02-27T19:39:42.611" v="1254" actId="20577"/>
          <ac:spMkLst>
            <pc:docMk/>
            <pc:sldMk cId="3370229835" sldId="322"/>
            <ac:spMk id="17" creationId="{63BC5BE6-2497-4219-B3E2-1175FBAC95E1}"/>
          </ac:spMkLst>
        </pc:spChg>
        <pc:spChg chg="mod">
          <ac:chgData name="Daniel Dan" userId="S::daniel.dan@modul.ac.at::e2a95533-a292-400e-bcf5-c81090ef720f" providerId="AD" clId="Web-{B0536F86-C883-7A67-11FA-EA747C9A93F9}" dt="2022-02-27T19:40:07.642" v="1274" actId="20577"/>
          <ac:spMkLst>
            <pc:docMk/>
            <pc:sldMk cId="3370229835" sldId="322"/>
            <ac:spMk id="19" creationId="{16B51973-F20E-4200-BB19-5F8EB3E2960F}"/>
          </ac:spMkLst>
        </pc:spChg>
      </pc:sldChg>
      <pc:sldChg chg="addSp delSp modSp add replId">
        <pc:chgData name="Daniel Dan" userId="S::daniel.dan@modul.ac.at::e2a95533-a292-400e-bcf5-c81090ef720f" providerId="AD" clId="Web-{B0536F86-C883-7A67-11FA-EA747C9A93F9}" dt="2022-02-27T19:51:55.236" v="2459"/>
        <pc:sldMkLst>
          <pc:docMk/>
          <pc:sldMk cId="3219428231" sldId="323"/>
        </pc:sldMkLst>
        <pc:spChg chg="del">
          <ac:chgData name="Daniel Dan" userId="S::daniel.dan@modul.ac.at::e2a95533-a292-400e-bcf5-c81090ef720f" providerId="AD" clId="Web-{B0536F86-C883-7A67-11FA-EA747C9A93F9}" dt="2022-02-27T19:44:48.272" v="1485"/>
          <ac:spMkLst>
            <pc:docMk/>
            <pc:sldMk cId="3219428231" sldId="323"/>
            <ac:spMk id="2" creationId="{2C8E9D9B-0A9B-430B-8E73-1FD89A2AD545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93"/>
          <ac:spMkLst>
            <pc:docMk/>
            <pc:sldMk cId="3219428231" sldId="323"/>
            <ac:spMk id="3" creationId="{60F5FB00-4525-44CB-9653-DC87B0C1B19B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92"/>
          <ac:spMkLst>
            <pc:docMk/>
            <pc:sldMk cId="3219428231" sldId="323"/>
            <ac:spMk id="5" creationId="{31E6133C-DC43-4AA8-AFEC-81D03EE5E589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91"/>
          <ac:spMkLst>
            <pc:docMk/>
            <pc:sldMk cId="3219428231" sldId="323"/>
            <ac:spMk id="9" creationId="{F8E0876B-00DB-432C-A8E6-3EDB7FCE2242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90"/>
          <ac:spMkLst>
            <pc:docMk/>
            <pc:sldMk cId="3219428231" sldId="323"/>
            <ac:spMk id="11" creationId="{3C4D02FA-1CE8-472A-9175-7CEEFF0422CF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89"/>
          <ac:spMkLst>
            <pc:docMk/>
            <pc:sldMk cId="3219428231" sldId="323"/>
            <ac:spMk id="13" creationId="{2913E011-2738-45D2-A9F8-44FABE537C55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88"/>
          <ac:spMkLst>
            <pc:docMk/>
            <pc:sldMk cId="3219428231" sldId="323"/>
            <ac:spMk id="15" creationId="{0EB08093-8619-4222-A05D-D7B5DDA244E7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87"/>
          <ac:spMkLst>
            <pc:docMk/>
            <pc:sldMk cId="3219428231" sldId="323"/>
            <ac:spMk id="17" creationId="{63BC5BE6-2497-4219-B3E2-1175FBAC95E1}"/>
          </ac:spMkLst>
        </pc:spChg>
        <pc:spChg chg="del">
          <ac:chgData name="Daniel Dan" userId="S::daniel.dan@modul.ac.at::e2a95533-a292-400e-bcf5-c81090ef720f" providerId="AD" clId="Web-{B0536F86-C883-7A67-11FA-EA747C9A93F9}" dt="2022-02-27T19:44:52.334" v="1486"/>
          <ac:spMkLst>
            <pc:docMk/>
            <pc:sldMk cId="3219428231" sldId="323"/>
            <ac:spMk id="19" creationId="{16B51973-F20E-4200-BB19-5F8EB3E2960F}"/>
          </ac:spMkLst>
        </pc:spChg>
        <pc:spChg chg="mod">
          <ac:chgData name="Daniel Dan" userId="S::daniel.dan@modul.ac.at::e2a95533-a292-400e-bcf5-c81090ef720f" providerId="AD" clId="Web-{B0536F86-C883-7A67-11FA-EA747C9A93F9}" dt="2022-02-27T19:44:42.162" v="1484" actId="20577"/>
          <ac:spMkLst>
            <pc:docMk/>
            <pc:sldMk cId="3219428231" sldId="323"/>
            <ac:spMk id="157" creationId="{00000000-0000-0000-0000-000000000000}"/>
          </ac:spMkLst>
        </pc:spChg>
        <pc:graphicFrameChg chg="add mod modGraphic">
          <ac:chgData name="Daniel Dan" userId="S::daniel.dan@modul.ac.at::e2a95533-a292-400e-bcf5-c81090ef720f" providerId="AD" clId="Web-{B0536F86-C883-7A67-11FA-EA747C9A93F9}" dt="2022-02-27T19:51:55.236" v="2459"/>
          <ac:graphicFrameMkLst>
            <pc:docMk/>
            <pc:sldMk cId="3219428231" sldId="323"/>
            <ac:graphicFrameMk id="6" creationId="{6B2D2C6F-2BD6-4075-8B5C-4562248A9DEB}"/>
          </ac:graphicFrameMkLst>
        </pc:graphicFrameChg>
      </pc:sldChg>
    </pc:docChg>
  </pc:docChgLst>
  <pc:docChgLst>
    <pc:chgData name="Daniel Dan" userId="S::daniel.dan@modul.ac.at::e2a95533-a292-400e-bcf5-c81090ef720f" providerId="AD" clId="Web-{690A8561-0462-61C5-122F-B37E0D33A249}"/>
    <pc:docChg chg="addSld modSld">
      <pc:chgData name="Daniel Dan" userId="S::daniel.dan@modul.ac.at::e2a95533-a292-400e-bcf5-c81090ef720f" providerId="AD" clId="Web-{690A8561-0462-61C5-122F-B37E0D33A249}" dt="2022-02-25T18:00:25.011" v="398" actId="20577"/>
      <pc:docMkLst>
        <pc:docMk/>
      </pc:docMkLst>
      <pc:sldChg chg="modSp">
        <pc:chgData name="Daniel Dan" userId="S::daniel.dan@modul.ac.at::e2a95533-a292-400e-bcf5-c81090ef720f" providerId="AD" clId="Web-{690A8561-0462-61C5-122F-B37E0D33A249}" dt="2022-02-25T17:10:40.821" v="7" actId="20577"/>
        <pc:sldMkLst>
          <pc:docMk/>
          <pc:sldMk cId="0" sldId="256"/>
        </pc:sldMkLst>
        <pc:spChg chg="mod">
          <ac:chgData name="Daniel Dan" userId="S::daniel.dan@modul.ac.at::e2a95533-a292-400e-bcf5-c81090ef720f" providerId="AD" clId="Web-{690A8561-0462-61C5-122F-B37E0D33A249}" dt="2022-02-25T17:10:40.821" v="7" actId="20577"/>
          <ac:spMkLst>
            <pc:docMk/>
            <pc:sldMk cId="0" sldId="256"/>
            <ac:spMk id="80" creationId="{00000000-0000-0000-0000-000000000000}"/>
          </ac:spMkLst>
        </pc:spChg>
      </pc:sldChg>
      <pc:sldChg chg="modSp">
        <pc:chgData name="Daniel Dan" userId="S::daniel.dan@modul.ac.at::e2a95533-a292-400e-bcf5-c81090ef720f" providerId="AD" clId="Web-{690A8561-0462-61C5-122F-B37E0D33A249}" dt="2022-02-25T17:30:54.181" v="146" actId="20577"/>
        <pc:sldMkLst>
          <pc:docMk/>
          <pc:sldMk cId="0" sldId="257"/>
        </pc:sldMkLst>
        <pc:spChg chg="mod">
          <ac:chgData name="Daniel Dan" userId="S::daniel.dan@modul.ac.at::e2a95533-a292-400e-bcf5-c81090ef720f" providerId="AD" clId="Web-{690A8561-0462-61C5-122F-B37E0D33A249}" dt="2022-02-25T17:19:28.820" v="83" actId="20577"/>
          <ac:spMkLst>
            <pc:docMk/>
            <pc:sldMk cId="0" sldId="257"/>
            <ac:spMk id="86" creationId="{00000000-0000-0000-0000-000000000000}"/>
          </ac:spMkLst>
        </pc:spChg>
        <pc:spChg chg="mod">
          <ac:chgData name="Daniel Dan" userId="S::daniel.dan@modul.ac.at::e2a95533-a292-400e-bcf5-c81090ef720f" providerId="AD" clId="Web-{690A8561-0462-61C5-122F-B37E0D33A249}" dt="2022-02-25T17:30:54.181" v="146" actId="20577"/>
          <ac:spMkLst>
            <pc:docMk/>
            <pc:sldMk cId="0" sldId="257"/>
            <ac:spMk id="87" creationId="{00000000-0000-0000-0000-000000000000}"/>
          </ac:spMkLst>
        </pc:spChg>
      </pc:sldChg>
      <pc:sldChg chg="addSp delSp modSp">
        <pc:chgData name="Daniel Dan" userId="S::daniel.dan@modul.ac.at::e2a95533-a292-400e-bcf5-c81090ef720f" providerId="AD" clId="Web-{690A8561-0462-61C5-122F-B37E0D33A249}" dt="2022-02-25T17:41:53.037" v="288" actId="20577"/>
        <pc:sldMkLst>
          <pc:docMk/>
          <pc:sldMk cId="0" sldId="258"/>
        </pc:sldMkLst>
        <pc:spChg chg="add mod">
          <ac:chgData name="Daniel Dan" userId="S::daniel.dan@modul.ac.at::e2a95533-a292-400e-bcf5-c81090ef720f" providerId="AD" clId="Web-{690A8561-0462-61C5-122F-B37E0D33A249}" dt="2022-02-25T17:41:53.037" v="288" actId="20577"/>
          <ac:spMkLst>
            <pc:docMk/>
            <pc:sldMk cId="0" sldId="258"/>
            <ac:spMk id="2" creationId="{2AC6E17C-95F6-43A8-9683-8D544AABF34F}"/>
          </ac:spMkLst>
        </pc:spChg>
        <pc:spChg chg="mod">
          <ac:chgData name="Daniel Dan" userId="S::daniel.dan@modul.ac.at::e2a95533-a292-400e-bcf5-c81090ef720f" providerId="AD" clId="Web-{690A8561-0462-61C5-122F-B37E0D33A249}" dt="2022-02-25T17:36:07.680" v="211" actId="20577"/>
          <ac:spMkLst>
            <pc:docMk/>
            <pc:sldMk cId="0" sldId="258"/>
            <ac:spMk id="93" creationId="{00000000-0000-0000-0000-000000000000}"/>
          </ac:spMkLst>
        </pc:spChg>
        <pc:spChg chg="del mod">
          <ac:chgData name="Daniel Dan" userId="S::daniel.dan@modul.ac.at::e2a95533-a292-400e-bcf5-c81090ef720f" providerId="AD" clId="Web-{690A8561-0462-61C5-122F-B37E0D33A249}" dt="2022-02-25T17:40:22.956" v="257"/>
          <ac:spMkLst>
            <pc:docMk/>
            <pc:sldMk cId="0" sldId="258"/>
            <ac:spMk id="94" creationId="{00000000-0000-0000-0000-000000000000}"/>
          </ac:spMkLst>
        </pc:spChg>
      </pc:sldChg>
      <pc:sldChg chg="addSp delSp modSp">
        <pc:chgData name="Daniel Dan" userId="S::daniel.dan@modul.ac.at::e2a95533-a292-400e-bcf5-c81090ef720f" providerId="AD" clId="Web-{690A8561-0462-61C5-122F-B37E0D33A249}" dt="2022-02-25T17:47:17.330" v="346" actId="20577"/>
        <pc:sldMkLst>
          <pc:docMk/>
          <pc:sldMk cId="0" sldId="259"/>
        </pc:sldMkLst>
        <pc:spChg chg="add mod">
          <ac:chgData name="Daniel Dan" userId="S::daniel.dan@modul.ac.at::e2a95533-a292-400e-bcf5-c81090ef720f" providerId="AD" clId="Web-{690A8561-0462-61C5-122F-B37E0D33A249}" dt="2022-02-25T17:47:17.330" v="346" actId="20577"/>
          <ac:spMkLst>
            <pc:docMk/>
            <pc:sldMk cId="0" sldId="259"/>
            <ac:spMk id="2" creationId="{13DC73B7-25F9-40B5-97EA-554C45F92658}"/>
          </ac:spMkLst>
        </pc:spChg>
        <pc:spChg chg="add mod">
          <ac:chgData name="Daniel Dan" userId="S::daniel.dan@modul.ac.at::e2a95533-a292-400e-bcf5-c81090ef720f" providerId="AD" clId="Web-{690A8561-0462-61C5-122F-B37E0D33A249}" dt="2022-02-25T17:45:55.172" v="331" actId="1076"/>
          <ac:spMkLst>
            <pc:docMk/>
            <pc:sldMk cId="0" sldId="259"/>
            <ac:spMk id="4" creationId="{B92A72C2-7B1A-4D69-BD9E-0A6D944717BF}"/>
          </ac:spMkLst>
        </pc:spChg>
        <pc:spChg chg="mod">
          <ac:chgData name="Daniel Dan" userId="S::daniel.dan@modul.ac.at::e2a95533-a292-400e-bcf5-c81090ef720f" providerId="AD" clId="Web-{690A8561-0462-61C5-122F-B37E0D33A249}" dt="2022-02-25T17:42:39.651" v="293" actId="20577"/>
          <ac:spMkLst>
            <pc:docMk/>
            <pc:sldMk cId="0" sldId="259"/>
            <ac:spMk id="100" creationId="{00000000-0000-0000-0000-000000000000}"/>
          </ac:spMkLst>
        </pc:spChg>
        <pc:spChg chg="del">
          <ac:chgData name="Daniel Dan" userId="S::daniel.dan@modul.ac.at::e2a95533-a292-400e-bcf5-c81090ef720f" providerId="AD" clId="Web-{690A8561-0462-61C5-122F-B37E0D33A249}" dt="2022-02-25T17:42:42.698" v="294"/>
          <ac:spMkLst>
            <pc:docMk/>
            <pc:sldMk cId="0" sldId="259"/>
            <ac:spMk id="101" creationId="{00000000-0000-0000-0000-000000000000}"/>
          </ac:spMkLst>
        </pc:spChg>
        <pc:picChg chg="add mod">
          <ac:chgData name="Daniel Dan" userId="S::daniel.dan@modul.ac.at::e2a95533-a292-400e-bcf5-c81090ef720f" providerId="AD" clId="Web-{690A8561-0462-61C5-122F-B37E0D33A249}" dt="2022-02-25T17:45:04.280" v="313" actId="14100"/>
          <ac:picMkLst>
            <pc:docMk/>
            <pc:sldMk cId="0" sldId="259"/>
            <ac:picMk id="3" creationId="{6FF03AE6-7DA7-41B3-9B0E-2709BF48736A}"/>
          </ac:picMkLst>
        </pc:picChg>
        <pc:picChg chg="del">
          <ac:chgData name="Daniel Dan" userId="S::daniel.dan@modul.ac.at::e2a95533-a292-400e-bcf5-c81090ef720f" providerId="AD" clId="Web-{690A8561-0462-61C5-122F-B37E0D33A249}" dt="2022-02-25T17:42:44.401" v="295"/>
          <ac:picMkLst>
            <pc:docMk/>
            <pc:sldMk cId="0" sldId="259"/>
            <ac:picMk id="102" creationId="{00000000-0000-0000-0000-000000000000}"/>
          </ac:picMkLst>
        </pc:picChg>
      </pc:sldChg>
      <pc:sldChg chg="addSp delSp modSp">
        <pc:chgData name="Daniel Dan" userId="S::daniel.dan@modul.ac.at::e2a95533-a292-400e-bcf5-c81090ef720f" providerId="AD" clId="Web-{690A8561-0462-61C5-122F-B37E0D33A249}" dt="2022-02-25T17:47:42.550" v="350" actId="20577"/>
        <pc:sldMkLst>
          <pc:docMk/>
          <pc:sldMk cId="0" sldId="260"/>
        </pc:sldMkLst>
        <pc:spChg chg="add mod">
          <ac:chgData name="Daniel Dan" userId="S::daniel.dan@modul.ac.at::e2a95533-a292-400e-bcf5-c81090ef720f" providerId="AD" clId="Web-{690A8561-0462-61C5-122F-B37E0D33A249}" dt="2022-02-25T17:47:42.550" v="350" actId="20577"/>
          <ac:spMkLst>
            <pc:docMk/>
            <pc:sldMk cId="0" sldId="260"/>
            <ac:spMk id="2" creationId="{32FF7F9F-5BD7-43AB-9D11-FCEAC2F92173}"/>
          </ac:spMkLst>
        </pc:spChg>
        <pc:spChg chg="mod">
          <ac:chgData name="Daniel Dan" userId="S::daniel.dan@modul.ac.at::e2a95533-a292-400e-bcf5-c81090ef720f" providerId="AD" clId="Web-{690A8561-0462-61C5-122F-B37E0D33A249}" dt="2022-02-25T17:46:31.313" v="333" actId="20577"/>
          <ac:spMkLst>
            <pc:docMk/>
            <pc:sldMk cId="0" sldId="260"/>
            <ac:spMk id="108" creationId="{00000000-0000-0000-0000-000000000000}"/>
          </ac:spMkLst>
        </pc:spChg>
        <pc:spChg chg="del mod">
          <ac:chgData name="Daniel Dan" userId="S::daniel.dan@modul.ac.at::e2a95533-a292-400e-bcf5-c81090ef720f" providerId="AD" clId="Web-{690A8561-0462-61C5-122F-B37E0D33A249}" dt="2022-02-25T17:46:37.986" v="336"/>
          <ac:spMkLst>
            <pc:docMk/>
            <pc:sldMk cId="0" sldId="260"/>
            <ac:spMk id="109" creationId="{00000000-0000-0000-0000-000000000000}"/>
          </ac:spMkLst>
        </pc:spChg>
      </pc:sldChg>
      <pc:sldChg chg="addSp delSp modSp">
        <pc:chgData name="Daniel Dan" userId="S::daniel.dan@modul.ac.at::e2a95533-a292-400e-bcf5-c81090ef720f" providerId="AD" clId="Web-{690A8561-0462-61C5-122F-B37E0D33A249}" dt="2022-02-25T18:00:25.011" v="398" actId="20577"/>
        <pc:sldMkLst>
          <pc:docMk/>
          <pc:sldMk cId="0" sldId="261"/>
        </pc:sldMkLst>
        <pc:spChg chg="add mod">
          <ac:chgData name="Daniel Dan" userId="S::daniel.dan@modul.ac.at::e2a95533-a292-400e-bcf5-c81090ef720f" providerId="AD" clId="Web-{690A8561-0462-61C5-122F-B37E0D33A249}" dt="2022-02-25T17:57:13.850" v="387" actId="20577"/>
          <ac:spMkLst>
            <pc:docMk/>
            <pc:sldMk cId="0" sldId="261"/>
            <ac:spMk id="2" creationId="{AA3D26AF-68C0-4D87-BDD7-C716EA8FEE9B}"/>
          </ac:spMkLst>
        </pc:spChg>
        <pc:spChg chg="add del mod">
          <ac:chgData name="Daniel Dan" userId="S::daniel.dan@modul.ac.at::e2a95533-a292-400e-bcf5-c81090ef720f" providerId="AD" clId="Web-{690A8561-0462-61C5-122F-B37E0D33A249}" dt="2022-02-25T18:00:05.198" v="394"/>
          <ac:spMkLst>
            <pc:docMk/>
            <pc:sldMk cId="0" sldId="261"/>
            <ac:spMk id="4" creationId="{29309802-49C4-4EEF-B1FB-6A6B45A396AF}"/>
          </ac:spMkLst>
        </pc:spChg>
        <pc:spChg chg="add mod">
          <ac:chgData name="Daniel Dan" userId="S::daniel.dan@modul.ac.at::e2a95533-a292-400e-bcf5-c81090ef720f" providerId="AD" clId="Web-{690A8561-0462-61C5-122F-B37E0D33A249}" dt="2022-02-25T18:00:25.011" v="398" actId="20577"/>
          <ac:spMkLst>
            <pc:docMk/>
            <pc:sldMk cId="0" sldId="261"/>
            <ac:spMk id="5" creationId="{22FF756C-13B0-4326-B416-4DE81110253F}"/>
          </ac:spMkLst>
        </pc:spChg>
        <pc:spChg chg="mod">
          <ac:chgData name="Daniel Dan" userId="S::daniel.dan@modul.ac.at::e2a95533-a292-400e-bcf5-c81090ef720f" providerId="AD" clId="Web-{690A8561-0462-61C5-122F-B37E0D33A249}" dt="2022-02-25T17:55:53.332" v="370" actId="20577"/>
          <ac:spMkLst>
            <pc:docMk/>
            <pc:sldMk cId="0" sldId="261"/>
            <ac:spMk id="115" creationId="{00000000-0000-0000-0000-000000000000}"/>
          </ac:spMkLst>
        </pc:spChg>
        <pc:spChg chg="mod">
          <ac:chgData name="Daniel Dan" userId="S::daniel.dan@modul.ac.at::e2a95533-a292-400e-bcf5-c81090ef720f" providerId="AD" clId="Web-{690A8561-0462-61C5-122F-B37E0D33A249}" dt="2022-02-25T17:56:12.395" v="373" actId="20577"/>
          <ac:spMkLst>
            <pc:docMk/>
            <pc:sldMk cId="0" sldId="261"/>
            <ac:spMk id="116" creationId="{00000000-0000-0000-0000-000000000000}"/>
          </ac:spMkLst>
        </pc:spChg>
        <pc:spChg chg="del">
          <ac:chgData name="Daniel Dan" userId="S::daniel.dan@modul.ac.at::e2a95533-a292-400e-bcf5-c81090ef720f" providerId="AD" clId="Web-{690A8561-0462-61C5-122F-B37E0D33A249}" dt="2022-02-25T17:56:20.739" v="377"/>
          <ac:spMkLst>
            <pc:docMk/>
            <pc:sldMk cId="0" sldId="261"/>
            <ac:spMk id="117" creationId="{00000000-0000-0000-0000-000000000000}"/>
          </ac:spMkLst>
        </pc:spChg>
        <pc:spChg chg="del">
          <ac:chgData name="Daniel Dan" userId="S::daniel.dan@modul.ac.at::e2a95533-a292-400e-bcf5-c81090ef720f" providerId="AD" clId="Web-{690A8561-0462-61C5-122F-B37E0D33A249}" dt="2022-02-25T17:56:20.739" v="376"/>
          <ac:spMkLst>
            <pc:docMk/>
            <pc:sldMk cId="0" sldId="261"/>
            <ac:spMk id="118" creationId="{00000000-0000-0000-0000-000000000000}"/>
          </ac:spMkLst>
        </pc:spChg>
        <pc:spChg chg="del">
          <ac:chgData name="Daniel Dan" userId="S::daniel.dan@modul.ac.at::e2a95533-a292-400e-bcf5-c81090ef720f" providerId="AD" clId="Web-{690A8561-0462-61C5-122F-B37E0D33A249}" dt="2022-02-25T17:56:39.833" v="378"/>
          <ac:spMkLst>
            <pc:docMk/>
            <pc:sldMk cId="0" sldId="261"/>
            <ac:spMk id="119" creationId="{00000000-0000-0000-0000-000000000000}"/>
          </ac:spMkLst>
        </pc:spChg>
        <pc:picChg chg="add mod">
          <ac:chgData name="Daniel Dan" userId="S::daniel.dan@modul.ac.at::e2a95533-a292-400e-bcf5-c81090ef720f" providerId="AD" clId="Web-{690A8561-0462-61C5-122F-B37E0D33A249}" dt="2022-02-25T17:58:50.102" v="390" actId="14100"/>
          <ac:picMkLst>
            <pc:docMk/>
            <pc:sldMk cId="0" sldId="261"/>
            <ac:picMk id="3" creationId="{4BE485D4-BF09-47D2-A8B4-13ABA91EAB8C}"/>
          </ac:picMkLst>
        </pc:picChg>
        <pc:cxnChg chg="del mod">
          <ac:chgData name="Daniel Dan" userId="S::daniel.dan@modul.ac.at::e2a95533-a292-400e-bcf5-c81090ef720f" providerId="AD" clId="Web-{690A8561-0462-61C5-122F-B37E0D33A249}" dt="2022-02-25T17:56:20.739" v="375"/>
          <ac:cxnSpMkLst>
            <pc:docMk/>
            <pc:sldMk cId="0" sldId="261"/>
            <ac:cxnSpMk id="120" creationId="{00000000-0000-0000-0000-000000000000}"/>
          </ac:cxnSpMkLst>
        </pc:cxnChg>
        <pc:cxnChg chg="del mod">
          <ac:chgData name="Daniel Dan" userId="S::daniel.dan@modul.ac.at::e2a95533-a292-400e-bcf5-c81090ef720f" providerId="AD" clId="Web-{690A8561-0462-61C5-122F-B37E0D33A249}" dt="2022-02-25T17:56:20.739" v="374"/>
          <ac:cxnSpMkLst>
            <pc:docMk/>
            <pc:sldMk cId="0" sldId="261"/>
            <ac:cxnSpMk id="121" creationId="{00000000-0000-0000-0000-000000000000}"/>
          </ac:cxnSpMkLst>
        </pc:cxnChg>
      </pc:sldChg>
      <pc:sldChg chg="modSp add replId">
        <pc:chgData name="Daniel Dan" userId="S::daniel.dan@modul.ac.at::e2a95533-a292-400e-bcf5-c81090ef720f" providerId="AD" clId="Web-{690A8561-0462-61C5-122F-B37E0D33A249}" dt="2022-02-25T17:35:33.085" v="202" actId="20577"/>
        <pc:sldMkLst>
          <pc:docMk/>
          <pc:sldMk cId="862618233" sldId="307"/>
        </pc:sldMkLst>
        <pc:spChg chg="mod">
          <ac:chgData name="Daniel Dan" userId="S::daniel.dan@modul.ac.at::e2a95533-a292-400e-bcf5-c81090ef720f" providerId="AD" clId="Web-{690A8561-0462-61C5-122F-B37E0D33A249}" dt="2022-02-25T17:33:00.638" v="153" actId="20577"/>
          <ac:spMkLst>
            <pc:docMk/>
            <pc:sldMk cId="862618233" sldId="307"/>
            <ac:spMk id="86" creationId="{00000000-0000-0000-0000-000000000000}"/>
          </ac:spMkLst>
        </pc:spChg>
        <pc:spChg chg="mod">
          <ac:chgData name="Daniel Dan" userId="S::daniel.dan@modul.ac.at::e2a95533-a292-400e-bcf5-c81090ef720f" providerId="AD" clId="Web-{690A8561-0462-61C5-122F-B37E0D33A249}" dt="2022-02-25T17:35:33.085" v="202" actId="20577"/>
          <ac:spMkLst>
            <pc:docMk/>
            <pc:sldMk cId="862618233" sldId="307"/>
            <ac:spMk id="87" creationId="{00000000-0000-0000-0000-000000000000}"/>
          </ac:spMkLst>
        </pc:spChg>
      </pc:sldChg>
      <pc:sldChg chg="addSp delSp modSp add replId">
        <pc:chgData name="Daniel Dan" userId="S::daniel.dan@modul.ac.at::e2a95533-a292-400e-bcf5-c81090ef720f" providerId="AD" clId="Web-{690A8561-0462-61C5-122F-B37E0D33A249}" dt="2022-02-25T17:54:56.545" v="366" actId="20577"/>
        <pc:sldMkLst>
          <pc:docMk/>
          <pc:sldMk cId="1635341884" sldId="308"/>
        </pc:sldMkLst>
        <pc:spChg chg="del mod">
          <ac:chgData name="Daniel Dan" userId="S::daniel.dan@modul.ac.at::e2a95533-a292-400e-bcf5-c81090ef720f" providerId="AD" clId="Web-{690A8561-0462-61C5-122F-B37E0D33A249}" dt="2022-02-25T17:54:17.091" v="354"/>
          <ac:spMkLst>
            <pc:docMk/>
            <pc:sldMk cId="1635341884" sldId="308"/>
            <ac:spMk id="2" creationId="{32FF7F9F-5BD7-43AB-9D11-FCEAC2F92173}"/>
          </ac:spMkLst>
        </pc:spChg>
        <pc:spChg chg="add mod">
          <ac:chgData name="Daniel Dan" userId="S::daniel.dan@modul.ac.at::e2a95533-a292-400e-bcf5-c81090ef720f" providerId="AD" clId="Web-{690A8561-0462-61C5-122F-B37E0D33A249}" dt="2022-02-25T17:54:56.545" v="366" actId="20577"/>
          <ac:spMkLst>
            <pc:docMk/>
            <pc:sldMk cId="1635341884" sldId="308"/>
            <ac:spMk id="4" creationId="{7BC43673-A9E5-465D-B16A-6019983F8373}"/>
          </ac:spMkLst>
        </pc:spChg>
        <pc:picChg chg="add mod">
          <ac:chgData name="Daniel Dan" userId="S::daniel.dan@modul.ac.at::e2a95533-a292-400e-bcf5-c81090ef720f" providerId="AD" clId="Web-{690A8561-0462-61C5-122F-B37E0D33A249}" dt="2022-02-25T17:54:32.216" v="358" actId="1076"/>
          <ac:picMkLst>
            <pc:docMk/>
            <pc:sldMk cId="1635341884" sldId="308"/>
            <ac:picMk id="3" creationId="{7F2C4DF4-3636-442D-8BA9-40DC8304D35B}"/>
          </ac:picMkLst>
        </pc:picChg>
      </pc:sldChg>
      <pc:sldChg chg="add replId">
        <pc:chgData name="Daniel Dan" userId="S::daniel.dan@modul.ac.at::e2a95533-a292-400e-bcf5-c81090ef720f" providerId="AD" clId="Web-{690A8561-0462-61C5-122F-B37E0D33A249}" dt="2022-02-25T17:56:05.645" v="371"/>
        <pc:sldMkLst>
          <pc:docMk/>
          <pc:sldMk cId="808992841" sldId="309"/>
        </pc:sldMkLst>
      </pc:sldChg>
    </pc:docChg>
  </pc:docChgLst>
  <pc:docChgLst>
    <pc:chgData name="Daniel Dan" userId="S::daniel.dan@modul.ac.at::e2a95533-a292-400e-bcf5-c81090ef720f" providerId="AD" clId="Web-{6650C529-5FF6-DF91-408E-CA6877BEA450}"/>
    <pc:docChg chg="modSld">
      <pc:chgData name="Daniel Dan" userId="S::daniel.dan@modul.ac.at::e2a95533-a292-400e-bcf5-c81090ef720f" providerId="AD" clId="Web-{6650C529-5FF6-DF91-408E-CA6877BEA450}" dt="2022-02-28T12:12:33.858" v="9" actId="20577"/>
      <pc:docMkLst>
        <pc:docMk/>
      </pc:docMkLst>
      <pc:sldChg chg="modSp">
        <pc:chgData name="Daniel Dan" userId="S::daniel.dan@modul.ac.at::e2a95533-a292-400e-bcf5-c81090ef720f" providerId="AD" clId="Web-{6650C529-5FF6-DF91-408E-CA6877BEA450}" dt="2022-02-28T12:12:33.858" v="9" actId="20577"/>
        <pc:sldMkLst>
          <pc:docMk/>
          <pc:sldMk cId="0" sldId="305"/>
        </pc:sldMkLst>
        <pc:spChg chg="mod">
          <ac:chgData name="Daniel Dan" userId="S::daniel.dan@modul.ac.at::e2a95533-a292-400e-bcf5-c81090ef720f" providerId="AD" clId="Web-{6650C529-5FF6-DF91-408E-CA6877BEA450}" dt="2022-02-28T12:12:33.858" v="9" actId="20577"/>
          <ac:spMkLst>
            <pc:docMk/>
            <pc:sldMk cId="0" sldId="305"/>
            <ac:spMk id="43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928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834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777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862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9306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092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8712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819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809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77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3054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9908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7437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332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901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649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605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9270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5426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277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22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3565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250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44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302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443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34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8741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21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139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70198"/>
            <a:ext cx="123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mtClean="0">
                <a:solidFill>
                  <a:schemeClr val="bg1"/>
                </a:solidFill>
              </a:rPr>
              <a:t>‹Nr.›</a:t>
            </a:fld>
            <a:r>
              <a:rPr lang="de-AT" dirty="0">
                <a:solidFill>
                  <a:schemeClr val="bg1"/>
                </a:solidFill>
              </a:rPr>
              <a:t> / 31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dhelic/focsp/main?labpath=notebooks%2Funit7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3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13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https://en.wikipedia.org/wiki/Fibonacci_number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dhelic/focsp/main?labpath=notebooks%2Funit7.ipyn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dhelic/focsp/main?labpath=notebooks%2Funit7.ipynb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notebooks/unit7_exercise.ipynb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et-types-set-frozens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b="1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Fundamentals of Computer Science and Programming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1841930" y="5268389"/>
            <a:ext cx="5131625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7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Programming Part IV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Manipulating dictionaries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70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Definition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students = {123: 'Maria', 131: 'Tim', 42: 'Max'}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Access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students[123]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students.get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(123)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Inserting and updating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students[20]  = 'Lisa'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students[123] = 'Moritz'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Deleting with key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del students[123]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67D176F-395F-46D4-9387-6F7C0CAEA358}"/>
              </a:ext>
            </a:extLst>
          </p:cNvPr>
          <p:cNvSpPr/>
          <p:nvPr/>
        </p:nvSpPr>
        <p:spPr>
          <a:xfrm>
            <a:off x="2787971" y="2104461"/>
            <a:ext cx="369409" cy="300463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96E7D96-F6E5-4C37-8172-6EA483A9D866}"/>
              </a:ext>
            </a:extLst>
          </p:cNvPr>
          <p:cNvSpPr/>
          <p:nvPr/>
        </p:nvSpPr>
        <p:spPr>
          <a:xfrm>
            <a:off x="4565804" y="2104461"/>
            <a:ext cx="369409" cy="300463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CC120CC-8780-4299-8B3D-B6BB03968FD6}"/>
              </a:ext>
            </a:extLst>
          </p:cNvPr>
          <p:cNvSpPr/>
          <p:nvPr/>
        </p:nvSpPr>
        <p:spPr>
          <a:xfrm>
            <a:off x="6013475" y="2104461"/>
            <a:ext cx="316636" cy="300463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4540ADE-22F0-48F4-8FC4-618D87A3B621}"/>
              </a:ext>
            </a:extLst>
          </p:cNvPr>
          <p:cNvSpPr/>
          <p:nvPr/>
        </p:nvSpPr>
        <p:spPr>
          <a:xfrm>
            <a:off x="5195868" y="2104461"/>
            <a:ext cx="607509" cy="300463"/>
          </a:xfrm>
          <a:prstGeom prst="rect">
            <a:avLst/>
          </a:prstGeom>
          <a:noFill/>
          <a:ln w="36720">
            <a:solidFill>
              <a:srgbClr val="00A0F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19DE0CC-88E1-4FAA-B5A8-7D8D676CC4BF}"/>
              </a:ext>
            </a:extLst>
          </p:cNvPr>
          <p:cNvSpPr/>
          <p:nvPr/>
        </p:nvSpPr>
        <p:spPr>
          <a:xfrm>
            <a:off x="3438430" y="2104461"/>
            <a:ext cx="838130" cy="300463"/>
          </a:xfrm>
          <a:prstGeom prst="rect">
            <a:avLst/>
          </a:prstGeom>
          <a:noFill/>
          <a:ln w="36720">
            <a:solidFill>
              <a:srgbClr val="00A0F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24582B-C662-4C1C-A8EA-BC9BEBFB8629}"/>
              </a:ext>
            </a:extLst>
          </p:cNvPr>
          <p:cNvSpPr/>
          <p:nvPr/>
        </p:nvSpPr>
        <p:spPr>
          <a:xfrm>
            <a:off x="6554108" y="2104461"/>
            <a:ext cx="633272" cy="300463"/>
          </a:xfrm>
          <a:prstGeom prst="rect">
            <a:avLst/>
          </a:prstGeom>
          <a:noFill/>
          <a:ln w="36720">
            <a:solidFill>
              <a:srgbClr val="00A0F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BA625C2-BBDB-47F8-B1D3-66F1578543B0}"/>
              </a:ext>
            </a:extLst>
          </p:cNvPr>
          <p:cNvSpPr/>
          <p:nvPr/>
        </p:nvSpPr>
        <p:spPr>
          <a:xfrm>
            <a:off x="3012850" y="2425791"/>
            <a:ext cx="791590" cy="26401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194E0C1E-0F80-4234-B843-6E217561E0A0}"/>
              </a:ext>
            </a:extLst>
          </p:cNvPr>
          <p:cNvSpPr/>
          <p:nvPr/>
        </p:nvSpPr>
        <p:spPr>
          <a:xfrm>
            <a:off x="4761244" y="2418272"/>
            <a:ext cx="791590" cy="26401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DF457F72-B735-467F-9DCC-8B9EC2A30758}"/>
              </a:ext>
            </a:extLst>
          </p:cNvPr>
          <p:cNvSpPr/>
          <p:nvPr/>
        </p:nvSpPr>
        <p:spPr>
          <a:xfrm>
            <a:off x="6165187" y="2425799"/>
            <a:ext cx="791590" cy="26401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40136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with dictionaries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1B5DDEF-5C78-4290-BD74-6783C1F19296}"/>
              </a:ext>
            </a:extLst>
          </p:cNvPr>
          <p:cNvSpPr/>
          <p:nvPr/>
        </p:nvSpPr>
        <p:spPr>
          <a:xfrm>
            <a:off x="717503" y="1830469"/>
            <a:ext cx="7708994" cy="330218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students = {123: 'Maria', 131: 'Tim', 42: 'Max'}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students[668] = 'Martina'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del students[123]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students[131] = 'Anna'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del students[9999]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print(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f'e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: {students[42]}')</a:t>
            </a:r>
          </a:p>
        </p:txBody>
      </p:sp>
    </p:spTree>
    <p:extLst>
      <p:ext uri="{BB962C8B-B14F-4D97-AF65-F5344CB8AC3E}">
        <p14:creationId xmlns:p14="http://schemas.microsoft.com/office/powerpoint/2010/main" val="300203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Retrieving and iterating over dictionary elements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1B5DDEF-5C78-4290-BD74-6783C1F19296}"/>
              </a:ext>
            </a:extLst>
          </p:cNvPr>
          <p:cNvSpPr/>
          <p:nvPr/>
        </p:nvSpPr>
        <p:spPr>
          <a:xfrm>
            <a:off x="5424906" y="1696980"/>
            <a:ext cx="3347238" cy="95277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students = {123: 'Maria',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	     131: 'Tim',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	     42:  'Max'}</a:t>
            </a:r>
          </a:p>
        </p:txBody>
      </p:sp>
      <p:sp>
        <p:nvSpPr>
          <p:cNvPr id="4" name="Google Shape;87;p2">
            <a:extLst>
              <a:ext uri="{FF2B5EF4-FFF2-40B4-BE49-F238E27FC236}">
                <a16:creationId xmlns:a16="http://schemas.microsoft.com/office/drawing/2014/main" id="{22DB4709-7D3A-4C1D-8995-5771CCF24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599"/>
            <a:ext cx="8229600" cy="442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Keys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students.keys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students.values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Key-Value tuples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students.items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Iterating over all keys and values (unordered):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 examples</a:t>
            </a:r>
            <a:endParaRPr lang="en-US" sz="1800" dirty="0">
              <a:highlight>
                <a:srgbClr val="DAE3F3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18B620-961B-4A20-94BE-34698A0FB601}"/>
              </a:ext>
            </a:extLst>
          </p:cNvPr>
          <p:cNvSpPr/>
          <p:nvPr/>
        </p:nvSpPr>
        <p:spPr>
          <a:xfrm>
            <a:off x="2134278" y="4750516"/>
            <a:ext cx="4817531" cy="65937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for key, value in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students.items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print(f'{key}: {value}')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CAB0AAE-14D2-4D49-8D24-F64AF2E562D9}"/>
              </a:ext>
            </a:extLst>
          </p:cNvPr>
          <p:cNvSpPr>
            <a:spLocks noChangeAspect="1"/>
          </p:cNvSpPr>
          <p:nvPr/>
        </p:nvSpPr>
        <p:spPr>
          <a:xfrm>
            <a:off x="1673750" y="2436172"/>
            <a:ext cx="2041025" cy="313702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E62CDE3-790C-4FEC-B988-5B985C9C182C}"/>
              </a:ext>
            </a:extLst>
          </p:cNvPr>
          <p:cNvSpPr>
            <a:spLocks noChangeAspect="1"/>
          </p:cNvSpPr>
          <p:nvPr/>
        </p:nvSpPr>
        <p:spPr>
          <a:xfrm>
            <a:off x="6997786" y="1778721"/>
            <a:ext cx="554064" cy="820958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A418C5-2211-4851-9887-7FB84ADEDACF}"/>
              </a:ext>
            </a:extLst>
          </p:cNvPr>
          <p:cNvSpPr>
            <a:spLocks noChangeAspect="1"/>
          </p:cNvSpPr>
          <p:nvPr/>
        </p:nvSpPr>
        <p:spPr>
          <a:xfrm>
            <a:off x="1673750" y="3198008"/>
            <a:ext cx="2273207" cy="308619"/>
          </a:xfrm>
          <a:prstGeom prst="rect">
            <a:avLst/>
          </a:prstGeom>
          <a:noFill/>
          <a:ln w="36720">
            <a:solidFill>
              <a:srgbClr val="00A0F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0C28EED-29C4-41FD-A7CF-39E6BE16827F}"/>
              </a:ext>
            </a:extLst>
          </p:cNvPr>
          <p:cNvSpPr>
            <a:spLocks noChangeAspect="1"/>
          </p:cNvSpPr>
          <p:nvPr/>
        </p:nvSpPr>
        <p:spPr>
          <a:xfrm>
            <a:off x="7675619" y="1778721"/>
            <a:ext cx="920813" cy="820958"/>
          </a:xfrm>
          <a:prstGeom prst="rect">
            <a:avLst/>
          </a:prstGeom>
          <a:noFill/>
          <a:ln w="36720">
            <a:solidFill>
              <a:srgbClr val="00A0F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0544829-B6A3-47D7-B513-7F9E956FA3C5}"/>
              </a:ext>
            </a:extLst>
          </p:cNvPr>
          <p:cNvSpPr>
            <a:spLocks noChangeAspect="1"/>
          </p:cNvSpPr>
          <p:nvPr/>
        </p:nvSpPr>
        <p:spPr>
          <a:xfrm>
            <a:off x="1673750" y="3871183"/>
            <a:ext cx="2273207" cy="297154"/>
          </a:xfrm>
          <a:prstGeom prst="rect">
            <a:avLst/>
          </a:prstGeom>
          <a:noFill/>
          <a:ln w="36720">
            <a:solidFill>
              <a:srgbClr val="43C3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581CEA-9437-4663-A814-ED5C17ED99CB}"/>
              </a:ext>
            </a:extLst>
          </p:cNvPr>
          <p:cNvSpPr>
            <a:spLocks noChangeAspect="1"/>
          </p:cNvSpPr>
          <p:nvPr/>
        </p:nvSpPr>
        <p:spPr>
          <a:xfrm>
            <a:off x="6859453" y="1694888"/>
            <a:ext cx="1812228" cy="954869"/>
          </a:xfrm>
          <a:prstGeom prst="rect">
            <a:avLst/>
          </a:prstGeom>
          <a:noFill/>
          <a:ln w="36720">
            <a:solidFill>
              <a:srgbClr val="43C3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1830F3F-4235-41A6-B785-3F8263A578A8}"/>
              </a:ext>
            </a:extLst>
          </p:cNvPr>
          <p:cNvCxnSpPr>
            <a:cxnSpLocks/>
          </p:cNvCxnSpPr>
          <p:nvPr/>
        </p:nvCxnSpPr>
        <p:spPr>
          <a:xfrm>
            <a:off x="7607077" y="1694888"/>
            <a:ext cx="0" cy="954869"/>
          </a:xfrm>
          <a:prstGeom prst="line">
            <a:avLst/>
          </a:prstGeom>
          <a:ln w="36703">
            <a:solidFill>
              <a:srgbClr val="32CD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Recursions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78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Intuition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3326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How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you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exponentiate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numbers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example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how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you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Typically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you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will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start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smaller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problem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smaller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problem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you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already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know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solution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</m:oMath>
                </a14:m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you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will </a:t>
                </a:r>
                <a:r>
                  <a:rPr lang="de-DE" sz="1800" b="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recursively</a:t>
                </a: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solve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problems</a:t>
                </a: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4 ⋅2=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 8 ⋅2=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p>
                    </m:sSup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16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⋅ 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sup>
                    </m:sSup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, 32 ⋅2= </m:t>
                    </m:r>
                    <m:sSup>
                      <m:sSup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=64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 started with a base (simple) case for which we knew the solution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 worked on recursive cases, which were self-similar and increasingly complex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Until we found the final solution</a:t>
                </a: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600"/>
                <a:ext cx="8229600" cy="3326820"/>
              </a:xfrm>
              <a:prstGeom prst="rect">
                <a:avLst/>
              </a:prstGeom>
              <a:blipFill>
                <a:blip r:embed="rId3"/>
                <a:stretch>
                  <a:fillRect l="-148" b="-20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11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Recursive algorithms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28244" y="4162917"/>
                <a:ext cx="8229600" cy="126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divided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computation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smaller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problems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 solved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A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A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2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DE" sz="1800" noProof="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noProof="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combined</a:t>
                </a:r>
                <a:r>
                  <a:rPr lang="de-DE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noProof="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these</a:t>
                </a:r>
                <a:r>
                  <a:rPr lang="de-DE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noProof="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solutions</a:t>
                </a:r>
                <a:r>
                  <a:rPr lang="de-DE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noProof="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noProof="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obtain</a:t>
                </a:r>
                <a:r>
                  <a:rPr lang="de-DE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8244" y="4162917"/>
                <a:ext cx="8229600" cy="1263413"/>
              </a:xfrm>
              <a:prstGeom prst="rect">
                <a:avLst/>
              </a:prstGeom>
              <a:blipFill>
                <a:blip r:embed="rId3"/>
                <a:stretch>
                  <a:fillRect l="-74" b="-24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7;p2">
            <a:extLst>
              <a:ext uri="{FF2B5EF4-FFF2-40B4-BE49-F238E27FC236}">
                <a16:creationId xmlns:a16="http://schemas.microsoft.com/office/drawing/2014/main" id="{40E80638-74C2-4FED-8EC7-F6A009D2EDC2}"/>
              </a:ext>
            </a:extLst>
          </p:cNvPr>
          <p:cNvSpPr txBox="1">
            <a:spLocks/>
          </p:cNvSpPr>
          <p:nvPr/>
        </p:nvSpPr>
        <p:spPr>
          <a:xfrm>
            <a:off x="457200" y="1605600"/>
            <a:ext cx="8229600" cy="85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 algorithm is called recursive if it solves a problem by reducing it to an instance of the same problem with smaller input.</a:t>
            </a:r>
          </a:p>
          <a:p>
            <a:pPr marL="0" indent="0">
              <a:spcBef>
                <a:spcPts val="640"/>
              </a:spcBef>
            </a:pPr>
            <a:endParaRPr lang="en-US" sz="1800" dirty="0"/>
          </a:p>
        </p:txBody>
      </p:sp>
      <p:sp>
        <p:nvSpPr>
          <p:cNvPr id="5" name="Google Shape;87;p2">
            <a:extLst>
              <a:ext uri="{FF2B5EF4-FFF2-40B4-BE49-F238E27FC236}">
                <a16:creationId xmlns:a16="http://schemas.microsoft.com/office/drawing/2014/main" id="{BB11D4C8-D5C7-426C-B527-74B86291C391}"/>
              </a:ext>
            </a:extLst>
          </p:cNvPr>
          <p:cNvSpPr txBox="1">
            <a:spLocks/>
          </p:cNvSpPr>
          <p:nvPr/>
        </p:nvSpPr>
        <p:spPr>
          <a:xfrm>
            <a:off x="457200" y="2641142"/>
            <a:ext cx="8229600" cy="13435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Remark 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call this algorithmic technique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divide-and-conquer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We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 problem into several subproblems that are similar to the original problem but smaller in size,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solve the subproblems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recursively, and then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these solutions to create a solution to the original problem.</a:t>
            </a:r>
          </a:p>
          <a:p>
            <a:pPr marL="0" indent="0">
              <a:spcBef>
                <a:spcPts val="64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9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Recursive algorithms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544" y="1646649"/>
            <a:ext cx="8229600" cy="211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Recursion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main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parts</a:t>
            </a:r>
            <a:endParaRPr lang="de-AT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Base </a:t>
            </a:r>
            <a:r>
              <a:rPr lang="de-AT" sz="1800" b="1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endParaRPr lang="de-AT" sz="18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Simple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form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direct</a:t>
            </a:r>
            <a:r>
              <a:rPr lang="de-A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endParaRPr lang="de-AT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b="1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Recursive</a:t>
            </a:r>
            <a:r>
              <a:rPr lang="de-AT" sz="1800" b="1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b="1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endParaRPr lang="de-AT" sz="1800" b="1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Where</a:t>
            </a:r>
            <a:r>
              <a:rPr lang="de-AT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we</a:t>
            </a:r>
            <a:r>
              <a:rPr lang="de-AT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break </a:t>
            </a:r>
            <a:r>
              <a:rPr lang="de-AT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problem</a:t>
            </a:r>
            <a:r>
              <a:rPr lang="de-AT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into</a:t>
            </a:r>
            <a:r>
              <a:rPr lang="de-AT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smaller</a:t>
            </a:r>
            <a:r>
              <a:rPr lang="de-AT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self-similar</a:t>
            </a:r>
            <a:r>
              <a:rPr lang="de-AT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subproblems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87;p2">
                <a:extLst>
                  <a:ext uri="{FF2B5EF4-FFF2-40B4-BE49-F238E27FC236}">
                    <a16:creationId xmlns:a16="http://schemas.microsoft.com/office/drawing/2014/main" id="{A5D6972F-17D8-44D9-A312-2404773AF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25" y="3641198"/>
                <a:ext cx="8229600" cy="2111068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Recursion </a:t>
                </a:r>
                <a:r>
                  <a:rPr lang="de-AT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</m:oMath>
                </a14:m>
                <a:endParaRPr lang="de-AT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Base </a:t>
                </a:r>
                <a:r>
                  <a:rPr lang="de-AT" sz="1800" b="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case</a:t>
                </a:r>
                <a:endParaRPr lang="de-AT" sz="1800" b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de-AT" sz="1800" b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Recursive</a:t>
                </a:r>
                <a:r>
                  <a:rPr lang="de-AT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case</a:t>
                </a:r>
                <a:endParaRPr lang="de-AT" sz="1800" b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200150" lvl="2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AT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de-AT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de-AT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</m:oMath>
                </a14:m>
                <a:endParaRPr lang="de-AT" sz="1800" b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Google Shape;87;p2">
                <a:extLst>
                  <a:ext uri="{FF2B5EF4-FFF2-40B4-BE49-F238E27FC236}">
                    <a16:creationId xmlns:a16="http://schemas.microsoft.com/office/drawing/2014/main" id="{A5D6972F-17D8-44D9-A312-2404773AF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25" y="3641198"/>
                <a:ext cx="8229600" cy="2111068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08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Recursive function calls in Python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Google Shape;87;p2">
            <a:extLst>
              <a:ext uri="{FF2B5EF4-FFF2-40B4-BE49-F238E27FC236}">
                <a16:creationId xmlns:a16="http://schemas.microsoft.com/office/drawing/2014/main" id="{A5D6972F-17D8-44D9-A312-2404773AFD25}"/>
              </a:ext>
            </a:extLst>
          </p:cNvPr>
          <p:cNvSpPr txBox="1">
            <a:spLocks/>
          </p:cNvSpPr>
          <p:nvPr/>
        </p:nvSpPr>
        <p:spPr>
          <a:xfrm>
            <a:off x="489148" y="1625515"/>
            <a:ext cx="4336481" cy="3006556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print_result_simple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res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</a:p>
          <a:p>
            <a:pPr marL="0" indent="0">
              <a:spcBef>
                <a:spcPts val="640"/>
              </a:spcBef>
            </a:pP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print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f'The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:',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res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) </a:t>
            </a:r>
          </a:p>
          <a:p>
            <a:pPr marL="0" indent="0">
              <a:spcBef>
                <a:spcPts val="640"/>
              </a:spcBef>
            </a:pPr>
            <a:endParaRPr lang="de-AT" sz="1800" dirty="0"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div2(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num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</a:p>
          <a:p>
            <a:pPr marL="0" indent="0">
              <a:spcBef>
                <a:spcPts val="640"/>
              </a:spcBef>
            </a:pP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=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num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/ 2		</a:t>
            </a:r>
          </a:p>
          <a:p>
            <a:pPr marL="0" indent="0">
              <a:spcBef>
                <a:spcPts val="640"/>
              </a:spcBef>
            </a:pP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print_result_simple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0" indent="0">
              <a:spcBef>
                <a:spcPts val="640"/>
              </a:spcBef>
            </a:pPr>
            <a:endParaRPr lang="de-AT" sz="1800" dirty="0"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div2(10)</a:t>
            </a: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610FBC1D-BF62-4331-89BD-8542BE535AB5}"/>
              </a:ext>
            </a:extLst>
          </p:cNvPr>
          <p:cNvSpPr txBox="1">
            <a:spLocks/>
          </p:cNvSpPr>
          <p:nvPr/>
        </p:nvSpPr>
        <p:spPr>
          <a:xfrm>
            <a:off x="5814251" y="2003432"/>
            <a:ext cx="2281862" cy="57400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The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 5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3ED2501-B321-47E7-AA88-3252F82EFF3C}"/>
              </a:ext>
            </a:extLst>
          </p:cNvPr>
          <p:cNvSpPr>
            <a:spLocks noChangeAspect="1"/>
          </p:cNvSpPr>
          <p:nvPr/>
        </p:nvSpPr>
        <p:spPr>
          <a:xfrm>
            <a:off x="4991557" y="2082425"/>
            <a:ext cx="713170" cy="416016"/>
          </a:xfrm>
          <a:prstGeom prst="rightArrow">
            <a:avLst>
              <a:gd name="adj1" fmla="val 50000"/>
              <a:gd name="adj2" fmla="val 42857"/>
            </a:avLst>
          </a:prstGeom>
          <a:solidFill>
            <a:srgbClr val="C9211E"/>
          </a:solidFill>
          <a:ln w="0">
            <a:solidFill>
              <a:srgbClr val="C9211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6843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Recursive function calls in Python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Google Shape;87;p2">
            <a:extLst>
              <a:ext uri="{FF2B5EF4-FFF2-40B4-BE49-F238E27FC236}">
                <a16:creationId xmlns:a16="http://schemas.microsoft.com/office/drawing/2014/main" id="{A5D6972F-17D8-44D9-A312-2404773AFD25}"/>
              </a:ext>
            </a:extLst>
          </p:cNvPr>
          <p:cNvSpPr txBox="1">
            <a:spLocks/>
          </p:cNvSpPr>
          <p:nvPr/>
        </p:nvSpPr>
        <p:spPr>
          <a:xfrm>
            <a:off x="489148" y="1625515"/>
            <a:ext cx="4336481" cy="234578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 </a:t>
            </a: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print_result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(res):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print(</a:t>
            </a: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f'The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result is:', res)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div_res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= res / 2 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print_result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div_res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0" indent="0">
              <a:spcBef>
                <a:spcPts val="640"/>
              </a:spcBef>
            </a:pPr>
            <a:endParaRPr lang="en-US" sz="1800" dirty="0"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print_result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(10)</a:t>
            </a: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610FBC1D-BF62-4331-89BD-8542BE535AB5}"/>
              </a:ext>
            </a:extLst>
          </p:cNvPr>
          <p:cNvSpPr txBox="1">
            <a:spLocks/>
          </p:cNvSpPr>
          <p:nvPr/>
        </p:nvSpPr>
        <p:spPr>
          <a:xfrm>
            <a:off x="5814000" y="1995662"/>
            <a:ext cx="2822490" cy="3143666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The result is: 5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The result is: 2.5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The result is: 1.25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The result is: 0.625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The result is: 0.3125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The result is: 0.1563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... 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RecursionError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4335B96E-9010-4F67-9258-2DB91EFD942A}"/>
              </a:ext>
            </a:extLst>
          </p:cNvPr>
          <p:cNvSpPr>
            <a:spLocks noChangeAspect="1"/>
          </p:cNvSpPr>
          <p:nvPr/>
        </p:nvSpPr>
        <p:spPr>
          <a:xfrm>
            <a:off x="4991557" y="2082425"/>
            <a:ext cx="713170" cy="416016"/>
          </a:xfrm>
          <a:prstGeom prst="rightArrow">
            <a:avLst>
              <a:gd name="adj1" fmla="val 50000"/>
              <a:gd name="adj2" fmla="val 42857"/>
            </a:avLst>
          </a:prstGeom>
          <a:solidFill>
            <a:srgbClr val="C9211E"/>
          </a:solidFill>
          <a:ln w="0">
            <a:solidFill>
              <a:srgbClr val="C9211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5956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Implementing recursions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544" y="1646649"/>
            <a:ext cx="8229600" cy="343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Recursive implementation = „Functions call themselves“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 each new call a smaller subproblem is solved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We need a </a:t>
            </a:r>
            <a:r>
              <a:rPr lang="en-US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base case in the implementation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!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Otherwise an infinite loop!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=&gt; </a:t>
            </a: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RecursionError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 maximum recursion depth exceeded [...]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Recursive implementation is typically also possible as a loop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Recursions have typically less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But sometimes not intuitive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More memory (storing function frames when calling recursively)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0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707901-CF88-4DD5-92F9-27B080708D9F}"/>
              </a:ext>
            </a:extLst>
          </p:cNvPr>
          <p:cNvSpPr txBox="1"/>
          <p:nvPr/>
        </p:nvSpPr>
        <p:spPr>
          <a:xfrm>
            <a:off x="457200" y="1701579"/>
            <a:ext cx="7533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Sets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Dictionaries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Recursions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Examples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Factorial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2544" y="1646649"/>
                <a:ext cx="8229600" cy="3245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!=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Base cases: 	</a:t>
                </a:r>
                <a14:m>
                  <m:oMath xmlns:m="http://schemas.openxmlformats.org/officeDocument/2006/math"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0!=1</m:t>
                    </m:r>
                  </m:oMath>
                </a14:m>
                <a:r>
                  <a:rPr lang="de-AT" sz="1800" b="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AT" sz="1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!=1 </m:t>
                    </m:r>
                  </m:oMath>
                </a14:m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Recursive case: </a:t>
                </a:r>
                <a14:m>
                  <m:oMath xmlns:m="http://schemas.openxmlformats.org/officeDocument/2006/math">
                    <m:r>
                      <a:rPr lang="de-AT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!=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⋅ </m:t>
                    </m:r>
                    <m:d>
                      <m:dPr>
                        <m:ctrlP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e>
                    </m:d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</m:t>
                    </m:r>
                  </m:oMath>
                </a14:m>
                <a:endParaRPr lang="en-US" sz="1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−1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!=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−1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−2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!=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−2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⋅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−3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…</a:t>
                </a: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⋅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de-AT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2544" y="1646649"/>
                <a:ext cx="8229600" cy="3245725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7;p2">
                <a:extLst>
                  <a:ext uri="{FF2B5EF4-FFF2-40B4-BE49-F238E27FC236}">
                    <a16:creationId xmlns:a16="http://schemas.microsoft.com/office/drawing/2014/main" id="{279F9ABB-0853-4C48-80D0-221318E14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014" y="4892374"/>
                <a:ext cx="7884442" cy="994493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spcBef>
                    <a:spcPts val="640"/>
                  </a:spcBef>
                </a:pPr>
                <a:r>
                  <a:rPr lang="de-AT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Example: </a:t>
                </a:r>
              </a:p>
              <a:p>
                <a:pPr marL="36000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5!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=5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4!=5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4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3!=5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4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2!=5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4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1!=5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4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1 =120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Google Shape;87;p2">
                <a:extLst>
                  <a:ext uri="{FF2B5EF4-FFF2-40B4-BE49-F238E27FC236}">
                    <a16:creationId xmlns:a16="http://schemas.microsoft.com/office/drawing/2014/main" id="{279F9ABB-0853-4C48-80D0-221318E14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14" y="4892374"/>
                <a:ext cx="7884442" cy="994493"/>
              </a:xfrm>
              <a:prstGeom prst="rect">
                <a:avLst/>
              </a:prstGeom>
              <a:blipFill>
                <a:blip r:embed="rId4"/>
                <a:stretch>
                  <a:fillRect l="-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41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Implementation of factorial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2544" y="1595194"/>
                <a:ext cx="4289760" cy="172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spcBef>
                    <a:spcPts val="640"/>
                  </a:spcBef>
                </a:pP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Base case:           </a:t>
                </a:r>
                <a14:m>
                  <m:oMath xmlns:m="http://schemas.openxmlformats.org/officeDocument/2006/math"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0!=1</m:t>
                    </m:r>
                  </m:oMath>
                </a14:m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Recursive case: </a:t>
                </a:r>
                <a14:m>
                  <m:oMath xmlns:m="http://schemas.openxmlformats.org/officeDocument/2006/math">
                    <m:r>
                      <a:rPr lang="de-AT" sz="18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!=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⋅ </m:t>
                    </m:r>
                    <m:d>
                      <m:dPr>
                        <m:ctrlP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e>
                    </m:d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!</m:t>
                    </m:r>
                  </m:oMath>
                </a14:m>
                <a:endParaRPr lang="en-US" sz="1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2544" y="1595194"/>
                <a:ext cx="4289760" cy="1720069"/>
              </a:xfrm>
              <a:prstGeom prst="rect">
                <a:avLst/>
              </a:prstGeom>
              <a:blipFill>
                <a:blip r:embed="rId3"/>
                <a:stretch>
                  <a:fillRect l="-1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7;p2">
            <a:extLst>
              <a:ext uri="{FF2B5EF4-FFF2-40B4-BE49-F238E27FC236}">
                <a16:creationId xmlns:a16="http://schemas.microsoft.com/office/drawing/2014/main" id="{279F9ABB-0853-4C48-80D0-221318E14867}"/>
              </a:ext>
            </a:extLst>
          </p:cNvPr>
          <p:cNvSpPr txBox="1">
            <a:spLocks/>
          </p:cNvSpPr>
          <p:nvPr/>
        </p:nvSpPr>
        <p:spPr>
          <a:xfrm>
            <a:off x="4881874" y="1595194"/>
            <a:ext cx="3661427" cy="166861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 fac(n):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if n &lt;= 1: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return 1</a:t>
            </a:r>
          </a:p>
          <a:p>
            <a:pPr mar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n * fac(n-1)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36339DD-F5ED-48BD-86D8-3DC6F7EE403B}"/>
              </a:ext>
            </a:extLst>
          </p:cNvPr>
          <p:cNvSpPr>
            <a:spLocks noChangeAspect="1"/>
          </p:cNvSpPr>
          <p:nvPr/>
        </p:nvSpPr>
        <p:spPr>
          <a:xfrm>
            <a:off x="4042672" y="2051355"/>
            <a:ext cx="713170" cy="416016"/>
          </a:xfrm>
          <a:prstGeom prst="rightArrow">
            <a:avLst>
              <a:gd name="adj1" fmla="val 50000"/>
              <a:gd name="adj2" fmla="val 42857"/>
            </a:avLst>
          </a:prstGeom>
          <a:solidFill>
            <a:srgbClr val="C9211E"/>
          </a:solidFill>
          <a:ln w="0">
            <a:solidFill>
              <a:srgbClr val="C9211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C98B7B46-71CF-4285-BAB7-70AD9C727C25}"/>
              </a:ext>
            </a:extLst>
          </p:cNvPr>
          <p:cNvSpPr>
            <a:spLocks noChangeAspect="1"/>
          </p:cNvSpPr>
          <p:nvPr/>
        </p:nvSpPr>
        <p:spPr>
          <a:xfrm>
            <a:off x="4042672" y="2764316"/>
            <a:ext cx="713170" cy="416016"/>
          </a:xfrm>
          <a:prstGeom prst="rightArrow">
            <a:avLst>
              <a:gd name="adj1" fmla="val 50000"/>
              <a:gd name="adj2" fmla="val 42857"/>
            </a:avLst>
          </a:prstGeom>
          <a:solidFill>
            <a:srgbClr val="C9211E"/>
          </a:solidFill>
          <a:ln w="0">
            <a:solidFill>
              <a:srgbClr val="C9211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484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Implementation of factorial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9" name="Google Shape;87;p2">
            <a:extLst>
              <a:ext uri="{FF2B5EF4-FFF2-40B4-BE49-F238E27FC236}">
                <a16:creationId xmlns:a16="http://schemas.microsoft.com/office/drawing/2014/main" id="{46C279BD-56D8-4E69-B5CD-E30F5A8CAE76}"/>
              </a:ext>
            </a:extLst>
          </p:cNvPr>
          <p:cNvSpPr txBox="1">
            <a:spLocks/>
          </p:cNvSpPr>
          <p:nvPr/>
        </p:nvSpPr>
        <p:spPr>
          <a:xfrm>
            <a:off x="5204157" y="2989042"/>
            <a:ext cx="3661427" cy="2046276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pt-BR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 fac_while(n):</a:t>
            </a:r>
          </a:p>
          <a:p>
            <a:pPr marL="0" indent="0">
              <a:spcBef>
                <a:spcPts val="640"/>
              </a:spcBef>
            </a:pPr>
            <a:r>
              <a:rPr lang="pt-BR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f = n</a:t>
            </a:r>
          </a:p>
          <a:p>
            <a:pPr marL="0" indent="0">
              <a:spcBef>
                <a:spcPts val="640"/>
              </a:spcBef>
            </a:pPr>
            <a:r>
              <a:rPr lang="pt-BR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while n &gt; 1:</a:t>
            </a:r>
          </a:p>
          <a:p>
            <a:pPr marL="0" indent="0">
              <a:spcBef>
                <a:spcPts val="640"/>
              </a:spcBef>
            </a:pPr>
            <a:r>
              <a:rPr lang="pt-BR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n -= 1</a:t>
            </a:r>
          </a:p>
          <a:p>
            <a:pPr marL="0" indent="0">
              <a:spcBef>
                <a:spcPts val="640"/>
              </a:spcBef>
            </a:pPr>
            <a:r>
              <a:rPr lang="pt-BR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f *= n</a:t>
            </a:r>
          </a:p>
          <a:p>
            <a:pPr marL="0" indent="0">
              <a:spcBef>
                <a:spcPts val="640"/>
              </a:spcBef>
            </a:pPr>
            <a:r>
              <a:rPr lang="pt-BR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f</a:t>
            </a:r>
          </a:p>
          <a:p>
            <a:pPr marL="0" indent="0">
              <a:spcBef>
                <a:spcPts val="640"/>
              </a:spcBef>
            </a:pPr>
            <a:endParaRPr lang="en-US" sz="1800" dirty="0"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Google Shape;87;p2">
            <a:extLst>
              <a:ext uri="{FF2B5EF4-FFF2-40B4-BE49-F238E27FC236}">
                <a16:creationId xmlns:a16="http://schemas.microsoft.com/office/drawing/2014/main" id="{B415F276-B698-4ECF-99BC-B038EFE2C743}"/>
              </a:ext>
            </a:extLst>
          </p:cNvPr>
          <p:cNvSpPr txBox="1">
            <a:spLocks/>
          </p:cNvSpPr>
          <p:nvPr/>
        </p:nvSpPr>
        <p:spPr>
          <a:xfrm>
            <a:off x="5204156" y="1248679"/>
            <a:ext cx="3661427" cy="1740363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fac_for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(n):</a:t>
            </a:r>
          </a:p>
          <a:p>
            <a:pPr mar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f = 1</a:t>
            </a:r>
          </a:p>
          <a:p>
            <a:pPr mar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for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in range(2, n+1):</a:t>
            </a:r>
          </a:p>
          <a:p>
            <a:pPr mar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f *= I</a:t>
            </a:r>
          </a:p>
          <a:p>
            <a:pPr mar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f</a:t>
            </a:r>
          </a:p>
        </p:txBody>
      </p:sp>
      <p:sp>
        <p:nvSpPr>
          <p:cNvPr id="11" name="Google Shape;87;p2">
            <a:extLst>
              <a:ext uri="{FF2B5EF4-FFF2-40B4-BE49-F238E27FC236}">
                <a16:creationId xmlns:a16="http://schemas.microsoft.com/office/drawing/2014/main" id="{82FFEBE8-FCEB-490D-8C05-DD3A6F34EE7F}"/>
              </a:ext>
            </a:extLst>
          </p:cNvPr>
          <p:cNvSpPr txBox="1">
            <a:spLocks/>
          </p:cNvSpPr>
          <p:nvPr/>
        </p:nvSpPr>
        <p:spPr>
          <a:xfrm>
            <a:off x="5204157" y="5035318"/>
            <a:ext cx="3661427" cy="1405529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 fac(n):</a:t>
            </a:r>
          </a:p>
          <a:p>
            <a:pPr mar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if n &lt;= 1:</a:t>
            </a:r>
          </a:p>
          <a:p>
            <a:pPr mar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return 1</a:t>
            </a:r>
          </a:p>
          <a:p>
            <a:pPr mar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n * fac(n-1)</a:t>
            </a:r>
          </a:p>
        </p:txBody>
      </p:sp>
      <p:sp>
        <p:nvSpPr>
          <p:cNvPr id="13" name="Google Shape;87;p2">
            <a:extLst>
              <a:ext uri="{FF2B5EF4-FFF2-40B4-BE49-F238E27FC236}">
                <a16:creationId xmlns:a16="http://schemas.microsoft.com/office/drawing/2014/main" id="{34A40FED-4695-4D12-A7E6-B5E7A5936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4233" y="1248679"/>
            <a:ext cx="2789922" cy="48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Iteration with for loop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Iteration with while loop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Recursion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		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AT" sz="1800" b="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DB3D76D0-CDAB-4CF7-8687-92084CE484F5}"/>
              </a:ext>
            </a:extLst>
          </p:cNvPr>
          <p:cNvSpPr/>
          <p:nvPr/>
        </p:nvSpPr>
        <p:spPr>
          <a:xfrm>
            <a:off x="1808729" y="1804838"/>
            <a:ext cx="365760" cy="4114800"/>
          </a:xfrm>
          <a:custGeom>
            <a:avLst/>
            <a:gdLst>
              <a:gd name="textAreaLeft" fmla="*/ 233640 w 365760"/>
              <a:gd name="textAreaRight" fmla="*/ 366120 w 365760"/>
              <a:gd name="textAreaTop" fmla="*/ 107280 h 4114800"/>
              <a:gd name="textAreaBottom" fmla="*/ 4007520 h 41148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87;p2">
                <a:extLst>
                  <a:ext uri="{FF2B5EF4-FFF2-40B4-BE49-F238E27FC236}">
                    <a16:creationId xmlns:a16="http://schemas.microsoft.com/office/drawing/2014/main" id="{7C1004AC-19F8-4EBD-9ADE-012440B1D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789" y="3501816"/>
                <a:ext cx="1621940" cy="829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spcBef>
                    <a:spcPts val="640"/>
                  </a:spcBef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Same result</a:t>
                </a:r>
              </a:p>
              <a:p>
                <a:pPr marL="0" indent="0" algn="ctr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!</m:t>
                      </m:r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de-AT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Google Shape;87;p2">
                <a:extLst>
                  <a:ext uri="{FF2B5EF4-FFF2-40B4-BE49-F238E27FC236}">
                    <a16:creationId xmlns:a16="http://schemas.microsoft.com/office/drawing/2014/main" id="{7C1004AC-19F8-4EBD-9ADE-012440B1D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9" y="3501816"/>
                <a:ext cx="1621940" cy="829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Recursive powers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2544" y="1646649"/>
                <a:ext cx="8229600" cy="3245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de-AT" sz="18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Base cases: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p>
                    </m:sSup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de-AT" sz="1800" b="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p>
                    </m:sSup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Recursive case: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⋅</m:t>
                    </m:r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⋅</m:t>
                    </m:r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sup>
                    </m:sSup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⋅</m:t>
                    </m:r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−3</m:t>
                        </m:r>
                      </m:sup>
                    </m:sSup>
                  </m:oMath>
                </a14:m>
                <a:endParaRPr lang="de-AT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…</a:t>
                </a: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⋅</m:t>
                    </m:r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p>
                    </m:sSup>
                  </m:oMath>
                </a14:m>
                <a:endParaRPr lang="de-AT" sz="18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de-AT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p>
                    </m:sSup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2544" y="1646649"/>
                <a:ext cx="8229600" cy="3245725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7;p2">
                <a:extLst>
                  <a:ext uri="{FF2B5EF4-FFF2-40B4-BE49-F238E27FC236}">
                    <a16:creationId xmlns:a16="http://schemas.microsoft.com/office/drawing/2014/main" id="{279F9ABB-0853-4C48-80D0-221318E14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014" y="4892374"/>
                <a:ext cx="7884442" cy="994493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4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kumimoji="0" lang="de-AT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Example: </a:t>
                </a:r>
              </a:p>
              <a:p>
                <a:pPr marL="0" lvl="0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AT" sz="180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3</m:t>
                          </m:r>
                        </m:e>
                        <m:sup>
                          <m:r>
                            <a:rPr kumimoji="0" lang="de-AT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Arial"/>
                            </a:rPr>
                            <m:t>4</m:t>
                          </m:r>
                        </m:sup>
                      </m:sSup>
                      <m:r>
                        <a:rPr kumimoji="0" lang="de-AT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=3</m:t>
                      </m:r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⋅3</m:t>
                          </m:r>
                        </m:e>
                        <m:sup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p>
                      </m:sSup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=3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⋅3</m:t>
                          </m:r>
                        </m:e>
                        <m:sup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=3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⋅3</m:t>
                          </m:r>
                        </m:e>
                        <m:sup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p>
                      </m:sSup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=3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3=81</m:t>
                      </m:r>
                    </m:oMath>
                  </m:oMathPara>
                </a14:m>
                <a:endParaRPr kumimoji="0" lang="de-AT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" name="Google Shape;87;p2">
                <a:extLst>
                  <a:ext uri="{FF2B5EF4-FFF2-40B4-BE49-F238E27FC236}">
                    <a16:creationId xmlns:a16="http://schemas.microsoft.com/office/drawing/2014/main" id="{279F9ABB-0853-4C48-80D0-221318E14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14" y="4892374"/>
                <a:ext cx="7884442" cy="994493"/>
              </a:xfrm>
              <a:prstGeom prst="rect">
                <a:avLst/>
              </a:prstGeom>
              <a:blipFill>
                <a:blip r:embed="rId4"/>
                <a:stretch>
                  <a:fillRect l="-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17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Implementation of powers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2544" y="1595194"/>
                <a:ext cx="4289760" cy="172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spcBef>
                    <a:spcPts val="640"/>
                  </a:spcBef>
                </a:pP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Base case: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p>
                    </m:sSup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Recursive case: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⋅</m:t>
                    </m:r>
                    <m:sSup>
                      <m:sSup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2544" y="1595194"/>
                <a:ext cx="4289760" cy="1720069"/>
              </a:xfrm>
              <a:prstGeom prst="rect">
                <a:avLst/>
              </a:prstGeom>
              <a:blipFill>
                <a:blip r:embed="rId3"/>
                <a:stretch>
                  <a:fillRect l="-1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7;p2">
            <a:extLst>
              <a:ext uri="{FF2B5EF4-FFF2-40B4-BE49-F238E27FC236}">
                <a16:creationId xmlns:a16="http://schemas.microsoft.com/office/drawing/2014/main" id="{279F9ABB-0853-4C48-80D0-221318E14867}"/>
              </a:ext>
            </a:extLst>
          </p:cNvPr>
          <p:cNvSpPr txBox="1">
            <a:spLocks/>
          </p:cNvSpPr>
          <p:nvPr/>
        </p:nvSpPr>
        <p:spPr>
          <a:xfrm>
            <a:off x="4881874" y="1595194"/>
            <a:ext cx="3948427" cy="166861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def </a:t>
            </a: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exp_rec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(x, n):</a:t>
            </a:r>
          </a:p>
          <a:p>
            <a:pPr marL="0" lv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if n == 0:</a:t>
            </a:r>
          </a:p>
          <a:p>
            <a:pPr marL="0" lv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return 1</a:t>
            </a:r>
          </a:p>
          <a:p>
            <a:pPr marL="0" lv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x * </a:t>
            </a: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exp_rec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(x, n-1)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36339DD-F5ED-48BD-86D8-3DC6F7EE403B}"/>
              </a:ext>
            </a:extLst>
          </p:cNvPr>
          <p:cNvSpPr>
            <a:spLocks noChangeAspect="1"/>
          </p:cNvSpPr>
          <p:nvPr/>
        </p:nvSpPr>
        <p:spPr>
          <a:xfrm>
            <a:off x="4042672" y="2051355"/>
            <a:ext cx="713170" cy="416016"/>
          </a:xfrm>
          <a:prstGeom prst="rightArrow">
            <a:avLst>
              <a:gd name="adj1" fmla="val 50000"/>
              <a:gd name="adj2" fmla="val 42857"/>
            </a:avLst>
          </a:prstGeom>
          <a:solidFill>
            <a:srgbClr val="C9211E"/>
          </a:solidFill>
          <a:ln w="0">
            <a:solidFill>
              <a:srgbClr val="C9211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C98B7B46-71CF-4285-BAB7-70AD9C727C25}"/>
              </a:ext>
            </a:extLst>
          </p:cNvPr>
          <p:cNvSpPr>
            <a:spLocks noChangeAspect="1"/>
          </p:cNvSpPr>
          <p:nvPr/>
        </p:nvSpPr>
        <p:spPr>
          <a:xfrm>
            <a:off x="4042672" y="2764316"/>
            <a:ext cx="713170" cy="416016"/>
          </a:xfrm>
          <a:prstGeom prst="rightArrow">
            <a:avLst>
              <a:gd name="adj1" fmla="val 50000"/>
              <a:gd name="adj2" fmla="val 42857"/>
            </a:avLst>
          </a:prstGeom>
          <a:solidFill>
            <a:srgbClr val="C9211E"/>
          </a:solidFill>
          <a:ln w="0">
            <a:solidFill>
              <a:srgbClr val="C9211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56404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Implementation of powers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9" name="Google Shape;87;p2">
            <a:extLst>
              <a:ext uri="{FF2B5EF4-FFF2-40B4-BE49-F238E27FC236}">
                <a16:creationId xmlns:a16="http://schemas.microsoft.com/office/drawing/2014/main" id="{46C279BD-56D8-4E69-B5CD-E30F5A8CAE76}"/>
              </a:ext>
            </a:extLst>
          </p:cNvPr>
          <p:cNvSpPr txBox="1">
            <a:spLocks/>
          </p:cNvSpPr>
          <p:nvPr/>
        </p:nvSpPr>
        <p:spPr>
          <a:xfrm>
            <a:off x="5204157" y="2989042"/>
            <a:ext cx="3661427" cy="2046276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def </a:t>
            </a:r>
            <a:r>
              <a:rPr lang="pt-BR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exp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_while(x, n):</a:t>
            </a:r>
          </a:p>
          <a:p>
            <a:pPr marL="0" lvl="0" indent="0">
              <a:spcBef>
                <a:spcPts val="640"/>
              </a:spcBef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   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result = 1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while n &gt; 0: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result *= x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n -= 1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result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" name="Google Shape;87;p2">
            <a:extLst>
              <a:ext uri="{FF2B5EF4-FFF2-40B4-BE49-F238E27FC236}">
                <a16:creationId xmlns:a16="http://schemas.microsoft.com/office/drawing/2014/main" id="{B415F276-B698-4ECF-99BC-B038EFE2C743}"/>
              </a:ext>
            </a:extLst>
          </p:cNvPr>
          <p:cNvSpPr txBox="1">
            <a:spLocks/>
          </p:cNvSpPr>
          <p:nvPr/>
        </p:nvSpPr>
        <p:spPr>
          <a:xfrm>
            <a:off x="5204156" y="1248679"/>
            <a:ext cx="3661427" cy="1740363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def 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exp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_for(x, n):</a:t>
            </a:r>
          </a:p>
          <a:p>
            <a:pPr marL="0" lvl="0" indent="0">
              <a:spcBef>
                <a:spcPts val="640"/>
              </a:spcBef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   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result = 1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for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in range(n):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result *= x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result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87;p2">
            <a:extLst>
              <a:ext uri="{FF2B5EF4-FFF2-40B4-BE49-F238E27FC236}">
                <a16:creationId xmlns:a16="http://schemas.microsoft.com/office/drawing/2014/main" id="{82FFEBE8-FCEB-490D-8C05-DD3A6F34EE7F}"/>
              </a:ext>
            </a:extLst>
          </p:cNvPr>
          <p:cNvSpPr txBox="1">
            <a:spLocks/>
          </p:cNvSpPr>
          <p:nvPr/>
        </p:nvSpPr>
        <p:spPr>
          <a:xfrm>
            <a:off x="5204157" y="5035318"/>
            <a:ext cx="3661427" cy="1405529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640"/>
              </a:spcBef>
              <a:defRPr/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exp_rec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(x, n):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if n == 0: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return 1</a:t>
            </a:r>
          </a:p>
          <a:p>
            <a:pPr marL="0" lvl="0" indent="0">
              <a:spcBef>
                <a:spcPts val="640"/>
              </a:spcBef>
            </a:pP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x *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exp_rec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(x, n-1)</a:t>
            </a:r>
          </a:p>
        </p:txBody>
      </p:sp>
      <p:sp>
        <p:nvSpPr>
          <p:cNvPr id="13" name="Google Shape;87;p2">
            <a:extLst>
              <a:ext uri="{FF2B5EF4-FFF2-40B4-BE49-F238E27FC236}">
                <a16:creationId xmlns:a16="http://schemas.microsoft.com/office/drawing/2014/main" id="{34A40FED-4695-4D12-A7E6-B5E7A5936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4233" y="1248679"/>
            <a:ext cx="2789922" cy="48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Iteration with for loop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Iteration with while loop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Recursion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		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AT" sz="1800" b="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DB3D76D0-CDAB-4CF7-8687-92084CE484F5}"/>
              </a:ext>
            </a:extLst>
          </p:cNvPr>
          <p:cNvSpPr/>
          <p:nvPr/>
        </p:nvSpPr>
        <p:spPr>
          <a:xfrm>
            <a:off x="1808729" y="1804838"/>
            <a:ext cx="365760" cy="4114800"/>
          </a:xfrm>
          <a:custGeom>
            <a:avLst/>
            <a:gdLst>
              <a:gd name="textAreaLeft" fmla="*/ 233640 w 365760"/>
              <a:gd name="textAreaRight" fmla="*/ 366120 w 365760"/>
              <a:gd name="textAreaTop" fmla="*/ 107280 h 4114800"/>
              <a:gd name="textAreaBottom" fmla="*/ 4007520 h 41148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87;p2">
                <a:extLst>
                  <a:ext uri="{FF2B5EF4-FFF2-40B4-BE49-F238E27FC236}">
                    <a16:creationId xmlns:a16="http://schemas.microsoft.com/office/drawing/2014/main" id="{7C1004AC-19F8-4EBD-9ADE-012440B1D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789" y="3501816"/>
                <a:ext cx="1621940" cy="829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64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Same result</a:t>
                </a:r>
              </a:p>
              <a:p>
                <a:pPr marL="0" lvl="0" indent="0" algn="ctr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AT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4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lang="de-A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15" name="Google Shape;87;p2">
                <a:extLst>
                  <a:ext uri="{FF2B5EF4-FFF2-40B4-BE49-F238E27FC236}">
                    <a16:creationId xmlns:a16="http://schemas.microsoft.com/office/drawing/2014/main" id="{7C1004AC-19F8-4EBD-9ADE-012440B1D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9" y="3501816"/>
                <a:ext cx="1621940" cy="829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44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Fibonacci numbers (Golden ratio)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2544" y="1646650"/>
                <a:ext cx="8229600" cy="1990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Leonardo Fibonacci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Next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number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sequence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sum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last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two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numbers</a:t>
                </a: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Base cases: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de-AT" sz="1800" b="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AT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Recursive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de-AT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hlinkClick r:id="rId3"/>
                  </a:rPr>
                  <a:t>https://en.wikipedia.org/wiki/Fibonacci_number</a:t>
                </a:r>
                <a:endParaRPr lang="en-US" sz="1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2544" y="1646650"/>
                <a:ext cx="8229600" cy="1990928"/>
              </a:xfrm>
              <a:prstGeom prst="rect">
                <a:avLst/>
              </a:prstGeom>
              <a:blipFill>
                <a:blip r:embed="rId4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7;p2">
                <a:extLst>
                  <a:ext uri="{FF2B5EF4-FFF2-40B4-BE49-F238E27FC236}">
                    <a16:creationId xmlns:a16="http://schemas.microsoft.com/office/drawing/2014/main" id="{279F9ABB-0853-4C48-80D0-221318E14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014" y="3637578"/>
                <a:ext cx="7884442" cy="994493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4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kumimoji="0" lang="de-AT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Example: </a:t>
                </a:r>
              </a:p>
              <a:p>
                <a:pPr marL="0" lvl="0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0, 1, 1, 2, 3, 5, 8, 13, 21, 34, 55, 89, 144, 233</m:t>
                      </m:r>
                    </m:oMath>
                  </m:oMathPara>
                </a14:m>
                <a:endParaRPr kumimoji="0" lang="de-A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" name="Google Shape;87;p2">
                <a:extLst>
                  <a:ext uri="{FF2B5EF4-FFF2-40B4-BE49-F238E27FC236}">
                    <a16:creationId xmlns:a16="http://schemas.microsoft.com/office/drawing/2014/main" id="{279F9ABB-0853-4C48-80D0-221318E14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14" y="3637578"/>
                <a:ext cx="7884442" cy="994493"/>
              </a:xfrm>
              <a:prstGeom prst="rect">
                <a:avLst/>
              </a:prstGeom>
              <a:blipFill>
                <a:blip r:embed="rId5"/>
                <a:stretch>
                  <a:fillRect l="-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7D2A0B4-31F9-4A38-93CF-00C54D74A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303726" y="4632071"/>
            <a:ext cx="2313973" cy="1435255"/>
          </a:xfrm>
          <a:prstGeom prst="rect">
            <a:avLst/>
          </a:prstGeom>
          <a:ln w="0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8BBF6D7-34EB-4FA2-B17B-D1645759B2A9}"/>
              </a:ext>
            </a:extLst>
          </p:cNvPr>
          <p:cNvSpPr txBox="1">
            <a:spLocks noChangeAspect="1"/>
          </p:cNvSpPr>
          <p:nvPr/>
        </p:nvSpPr>
        <p:spPr>
          <a:xfrm>
            <a:off x="303726" y="6063377"/>
            <a:ext cx="2248713" cy="3780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https://www.mathsisfun.com/numbers/fibonacci-sequence.html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14116D-A380-4040-8A67-5BE2A25BD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2659877" y="4647502"/>
            <a:ext cx="1725413" cy="1382610"/>
          </a:xfrm>
          <a:prstGeom prst="rect">
            <a:avLst/>
          </a:prstGeom>
          <a:ln w="0"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738BE-787B-4DDB-9A30-A49742E9B06B}"/>
              </a:ext>
            </a:extLst>
          </p:cNvPr>
          <p:cNvSpPr txBox="1">
            <a:spLocks noChangeAspect="1"/>
          </p:cNvSpPr>
          <p:nvPr/>
        </p:nvSpPr>
        <p:spPr>
          <a:xfrm>
            <a:off x="2609614" y="6063377"/>
            <a:ext cx="1755476" cy="37806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https://insteading.com/blog/fibonacci-sequence-in-nature/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66D091-6146-4729-9702-D35250569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/>
        </p:blipFill>
        <p:spPr>
          <a:xfrm>
            <a:off x="6535063" y="4630156"/>
            <a:ext cx="2291654" cy="1417303"/>
          </a:xfrm>
          <a:prstGeom prst="rect">
            <a:avLst/>
          </a:prstGeom>
          <a:ln w="0">
            <a:noFill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6F64C95-47E4-44A0-A207-6C8E8F2B2E46}"/>
              </a:ext>
            </a:extLst>
          </p:cNvPr>
          <p:cNvSpPr txBox="1">
            <a:spLocks noChangeAspect="1"/>
          </p:cNvSpPr>
          <p:nvPr/>
        </p:nvSpPr>
        <p:spPr>
          <a:xfrm>
            <a:off x="6513748" y="6085521"/>
            <a:ext cx="2248713" cy="29088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https://knowyourmeme.com/photos/1054836-donald-trump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E649CB7-7F8C-4225-82CD-5C4264322AB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984" t="18315" r="20999" b="28882"/>
          <a:stretch/>
        </p:blipFill>
        <p:spPr>
          <a:xfrm>
            <a:off x="4473192" y="4650266"/>
            <a:ext cx="2040556" cy="1417060"/>
          </a:xfrm>
          <a:prstGeom prst="rect">
            <a:avLst/>
          </a:prstGeom>
          <a:ln w="0">
            <a:noFill/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C36AABC-159A-4F35-8C3F-96A0E01C217C}"/>
              </a:ext>
            </a:extLst>
          </p:cNvPr>
          <p:cNvSpPr txBox="1">
            <a:spLocks noChangeAspect="1"/>
          </p:cNvSpPr>
          <p:nvPr/>
        </p:nvSpPr>
        <p:spPr>
          <a:xfrm>
            <a:off x="4422266" y="6063377"/>
            <a:ext cx="1940958" cy="37806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http://thesmarthappyproject.com/fibonacci-in-a-sunflower/</a:t>
            </a:r>
          </a:p>
        </p:txBody>
      </p:sp>
    </p:spTree>
    <p:extLst>
      <p:ext uri="{BB962C8B-B14F-4D97-AF65-F5344CB8AC3E}">
        <p14:creationId xmlns:p14="http://schemas.microsoft.com/office/powerpoint/2010/main" val="197029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Implementation of Fibonacci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2544" y="1595194"/>
                <a:ext cx="4289760" cy="2422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spcBef>
                    <a:spcPts val="640"/>
                  </a:spcBef>
                </a:pP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Base case: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=1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Base case: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         </m:t>
                    </m:r>
                    <m:sSub>
                      <m:sSubPr>
                        <m:ctrlP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=1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en-US" sz="180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Recursive case: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−1 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sz="1800" noProof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:endParaRPr lang="en-US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de-DE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hlinkClick r:id="rId3"/>
                  </a:rPr>
                  <a:t>Notebook examples</a:t>
                </a:r>
                <a:endParaRPr lang="en-US" sz="1800" dirty="0">
                  <a:highlight>
                    <a:srgbClr val="DAE3F3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spcBef>
                    <a:spcPts val="640"/>
                  </a:spcBef>
                </a:pPr>
                <a:endParaRPr lang="de-AT" sz="1800" b="0" noProof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2544" y="1595194"/>
                <a:ext cx="4289760" cy="2422826"/>
              </a:xfrm>
              <a:prstGeom prst="rect">
                <a:avLst/>
              </a:prstGeom>
              <a:blipFill>
                <a:blip r:embed="rId4"/>
                <a:stretch>
                  <a:fillRect l="-1278" b="-51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7;p2">
            <a:extLst>
              <a:ext uri="{FF2B5EF4-FFF2-40B4-BE49-F238E27FC236}">
                <a16:creationId xmlns:a16="http://schemas.microsoft.com/office/drawing/2014/main" id="{279F9ABB-0853-4C48-80D0-221318E14867}"/>
              </a:ext>
            </a:extLst>
          </p:cNvPr>
          <p:cNvSpPr txBox="1">
            <a:spLocks/>
          </p:cNvSpPr>
          <p:nvPr/>
        </p:nvSpPr>
        <p:spPr>
          <a:xfrm>
            <a:off x="4881874" y="1595193"/>
            <a:ext cx="3948427" cy="237610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 fib(n):</a:t>
            </a:r>
          </a:p>
          <a:p>
            <a:pPr marL="0" lv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if n == 1:</a:t>
            </a:r>
          </a:p>
          <a:p>
            <a:pPr marL="0" lv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return 1</a:t>
            </a:r>
          </a:p>
          <a:p>
            <a:pPr marL="0" lv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if n == 2:</a:t>
            </a:r>
          </a:p>
          <a:p>
            <a:pPr marL="0" lv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return 1</a:t>
            </a:r>
          </a:p>
          <a:p>
            <a:pPr marL="0" lvl="0" indent="0">
              <a:spcBef>
                <a:spcPts val="640"/>
              </a:spcBef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fib(n-2) + fib(n-1)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36339DD-F5ED-48BD-86D8-3DC6F7EE403B}"/>
              </a:ext>
            </a:extLst>
          </p:cNvPr>
          <p:cNvSpPr>
            <a:spLocks noChangeAspect="1"/>
          </p:cNvSpPr>
          <p:nvPr/>
        </p:nvSpPr>
        <p:spPr>
          <a:xfrm>
            <a:off x="4042672" y="2051355"/>
            <a:ext cx="713170" cy="416016"/>
          </a:xfrm>
          <a:prstGeom prst="rightArrow">
            <a:avLst>
              <a:gd name="adj1" fmla="val 50000"/>
              <a:gd name="adj2" fmla="val 42857"/>
            </a:avLst>
          </a:prstGeom>
          <a:solidFill>
            <a:srgbClr val="C9211E"/>
          </a:solidFill>
          <a:ln w="0">
            <a:solidFill>
              <a:srgbClr val="C9211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C98B7B46-71CF-4285-BAB7-70AD9C727C25}"/>
              </a:ext>
            </a:extLst>
          </p:cNvPr>
          <p:cNvSpPr>
            <a:spLocks noChangeAspect="1"/>
          </p:cNvSpPr>
          <p:nvPr/>
        </p:nvSpPr>
        <p:spPr>
          <a:xfrm>
            <a:off x="4042672" y="3429000"/>
            <a:ext cx="713170" cy="416016"/>
          </a:xfrm>
          <a:prstGeom prst="rightArrow">
            <a:avLst>
              <a:gd name="adj1" fmla="val 50000"/>
              <a:gd name="adj2" fmla="val 42857"/>
            </a:avLst>
          </a:prstGeom>
          <a:solidFill>
            <a:srgbClr val="C9211E"/>
          </a:solidFill>
          <a:ln w="0">
            <a:solidFill>
              <a:srgbClr val="C9211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3020F6BB-FE6E-4D18-ADD6-EAABF54C2869}"/>
              </a:ext>
            </a:extLst>
          </p:cNvPr>
          <p:cNvSpPr>
            <a:spLocks noChangeAspect="1"/>
          </p:cNvSpPr>
          <p:nvPr/>
        </p:nvSpPr>
        <p:spPr>
          <a:xfrm>
            <a:off x="4042672" y="2744675"/>
            <a:ext cx="713170" cy="416016"/>
          </a:xfrm>
          <a:prstGeom prst="rightArrow">
            <a:avLst>
              <a:gd name="adj1" fmla="val 50000"/>
              <a:gd name="adj2" fmla="val 42857"/>
            </a:avLst>
          </a:prstGeom>
          <a:solidFill>
            <a:srgbClr val="C9211E"/>
          </a:solidFill>
          <a:ln w="0">
            <a:solidFill>
              <a:srgbClr val="C9211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Google Shape;87;p2">
            <a:extLst>
              <a:ext uri="{FF2B5EF4-FFF2-40B4-BE49-F238E27FC236}">
                <a16:creationId xmlns:a16="http://schemas.microsoft.com/office/drawing/2014/main" id="{C28C4A5E-747D-470D-8354-D36B25F53E23}"/>
              </a:ext>
            </a:extLst>
          </p:cNvPr>
          <p:cNvSpPr txBox="1">
            <a:spLocks/>
          </p:cNvSpPr>
          <p:nvPr/>
        </p:nvSpPr>
        <p:spPr>
          <a:xfrm>
            <a:off x="4881874" y="4018020"/>
            <a:ext cx="3948427" cy="242282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640"/>
              </a:spcBef>
            </a:pPr>
            <a:r>
              <a:rPr lang="pt-BR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# Iterative with for</a:t>
            </a:r>
          </a:p>
          <a:p>
            <a:pPr marL="0" lvl="0" indent="0">
              <a:spcBef>
                <a:spcPts val="640"/>
              </a:spcBef>
            </a:pPr>
            <a:r>
              <a:rPr lang="pt-BR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def fib(n):</a:t>
            </a:r>
          </a:p>
          <a:p>
            <a:pPr marL="0" lvl="0" indent="0">
              <a:spcBef>
                <a:spcPts val="640"/>
              </a:spcBef>
            </a:pPr>
            <a:r>
              <a:rPr lang="pt-BR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num_1 = 0</a:t>
            </a:r>
          </a:p>
          <a:p>
            <a:pPr marL="0" lvl="0" indent="0">
              <a:spcBef>
                <a:spcPts val="640"/>
              </a:spcBef>
            </a:pPr>
            <a:r>
              <a:rPr lang="pt-BR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num_2 = 1</a:t>
            </a:r>
          </a:p>
          <a:p>
            <a:pPr marL="0" lvl="0" indent="0">
              <a:spcBef>
                <a:spcPts val="640"/>
              </a:spcBef>
            </a:pPr>
            <a:r>
              <a:rPr lang="pt-BR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for i in range(0, n):</a:t>
            </a:r>
          </a:p>
          <a:p>
            <a:pPr marL="0" lvl="0" indent="0">
              <a:spcBef>
                <a:spcPts val="640"/>
              </a:spcBef>
            </a:pPr>
            <a:r>
              <a:rPr lang="pt-BR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num_1 = num_2</a:t>
            </a:r>
          </a:p>
          <a:p>
            <a:pPr marL="0" lvl="0" indent="0">
              <a:spcBef>
                <a:spcPts val="640"/>
              </a:spcBef>
            </a:pPr>
            <a:r>
              <a:rPr lang="pt-BR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    num_2 = num_1+num_2</a:t>
            </a:r>
          </a:p>
          <a:p>
            <a:pPr marL="0" lvl="0" indent="0">
              <a:spcBef>
                <a:spcPts val="640"/>
              </a:spcBef>
            </a:pPr>
            <a:r>
              <a:rPr lang="pt-BR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   return num_1</a:t>
            </a:r>
          </a:p>
        </p:txBody>
      </p:sp>
    </p:spTree>
    <p:extLst>
      <p:ext uri="{BB962C8B-B14F-4D97-AF65-F5344CB8AC3E}">
        <p14:creationId xmlns:p14="http://schemas.microsoft.com/office/powerpoint/2010/main" val="78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Problems with recursion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32095FE-9B8E-4041-A6DF-6302270C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828565" y="1168000"/>
            <a:ext cx="4994609" cy="5227934"/>
          </a:xfrm>
          <a:prstGeom prst="rect">
            <a:avLst/>
          </a:prstGeom>
          <a:ln w="0">
            <a:noFill/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846EF15-EACE-4FA4-86E6-61430CBECDB1}"/>
              </a:ext>
            </a:extLst>
          </p:cNvPr>
          <p:cNvSpPr txBox="1">
            <a:spLocks noChangeAspect="1"/>
          </p:cNvSpPr>
          <p:nvPr/>
        </p:nvSpPr>
        <p:spPr>
          <a:xfrm>
            <a:off x="1416988" y="6091064"/>
            <a:ext cx="4289669" cy="18671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2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Quelle: https://www.smbc-comics.com/comic/recursion</a:t>
            </a:r>
          </a:p>
        </p:txBody>
      </p:sp>
    </p:spTree>
    <p:extLst>
      <p:ext uri="{BB962C8B-B14F-4D97-AF65-F5344CB8AC3E}">
        <p14:creationId xmlns:p14="http://schemas.microsoft.com/office/powerpoint/2010/main" val="3357645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9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Sets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1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Recursion examples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2638457-2D9F-4863-99CD-F828C4C1BC3C}"/>
              </a:ext>
            </a:extLst>
          </p:cNvPr>
          <p:cNvSpPr/>
          <p:nvPr/>
        </p:nvSpPr>
        <p:spPr>
          <a:xfrm>
            <a:off x="825617" y="1501669"/>
            <a:ext cx="7492765" cy="4388004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just"/>
            <a:r>
              <a:rPr lang="en-US" sz="1800" b="1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1. Binary representation</a:t>
            </a:r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Compose a recursive program that takes </a:t>
            </a:r>
          </a:p>
          <a:p>
            <a:pPr algn="just"/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positive integer n (in decimal) from the command line and writes its binary </a:t>
            </a:r>
          </a:p>
          <a:p>
            <a:pPr algn="just"/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representation. Recall the following method: repeatedly divide n by 2 and</a:t>
            </a:r>
          </a:p>
          <a:p>
            <a:pPr algn="just"/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 the remainders backwards. </a:t>
            </a:r>
          </a:p>
          <a:p>
            <a:pPr algn="just"/>
            <a:endParaRPr lang="en-US" sz="1800" spc="-1" dirty="0">
              <a:solidFill>
                <a:srgbClr val="0F0F0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800" b="1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2. Permutations. </a:t>
            </a:r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Compose a program that takes a command-line</a:t>
            </a:r>
          </a:p>
          <a:p>
            <a:pPr algn="just"/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argument n and writes all n! permutations of the n letters starting at a </a:t>
            </a:r>
          </a:p>
          <a:p>
            <a:pPr algn="just"/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(assume that n is no greater than 26). A permutation of n elements is one </a:t>
            </a:r>
          </a:p>
          <a:p>
            <a:pPr algn="just"/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the n! possible orderings of the elements.</a:t>
            </a:r>
          </a:p>
          <a:p>
            <a:pPr algn="just"/>
            <a:endParaRPr lang="en-US" sz="1800" spc="-1" dirty="0">
              <a:solidFill>
                <a:srgbClr val="0F0F0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800" b="1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3. Recursive squares (fractals). </a:t>
            </a:r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Compose a program to produce the </a:t>
            </a:r>
          </a:p>
          <a:p>
            <a:pPr algn="just"/>
            <a:r>
              <a:rPr lang="en-US" sz="1800" spc="-1" dirty="0">
                <a:solidFill>
                  <a:srgbClr val="0F0F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following recursive pattern.</a:t>
            </a:r>
          </a:p>
        </p:txBody>
      </p:sp>
      <p:sp>
        <p:nvSpPr>
          <p:cNvPr id="6" name="Google Shape;87;p2">
            <a:extLst>
              <a:ext uri="{FF2B5EF4-FFF2-40B4-BE49-F238E27FC236}">
                <a16:creationId xmlns:a16="http://schemas.microsoft.com/office/drawing/2014/main" id="{E702544F-B557-4280-BAC4-9E0BD0616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4994" y="5889673"/>
            <a:ext cx="8036099" cy="5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 examples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CDE4580-278E-4C6A-A3B6-207CB127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26" y="4929024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59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049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61938" y="1605600"/>
            <a:ext cx="8229600" cy="4802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 1:</a:t>
            </a:r>
            <a:r>
              <a:rPr lang="de-DE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 list of student dictionaries defined below. Write a function, which nicely prints all the students including all of their data. The functions takes the student list as a parameter. Do not forget to test your code.</a:t>
            </a:r>
          </a:p>
          <a:p>
            <a:pPr lvl="0">
              <a:defRPr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student1 = {'first': 'Max', 'last': '</a:t>
            </a: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Mustermann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matnr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': 131211, 'grade': 2}</a:t>
            </a:r>
          </a:p>
          <a:p>
            <a:pPr lvl="0">
              <a:defRPr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student2 = {'first': 'Maria', 'last': '</a:t>
            </a: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Musterfrau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matnr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': 12119, 'grade': 2}</a:t>
            </a:r>
          </a:p>
          <a:p>
            <a:pPr lvl="0">
              <a:defRPr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student3 = {'first': 'Lukas', 'last': 'Student', '</a:t>
            </a: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matnr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': 13299, 'grade': 3}</a:t>
            </a:r>
          </a:p>
          <a:p>
            <a:pPr lvl="0">
              <a:defRPr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student4 = {'first': 'Lisa', 'last': '</a:t>
            </a: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Studentin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matnr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': 131211, 'grade': 4}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pPr lvl="0">
              <a:defRPr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 example.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2: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Write a function, which computes the average student grade from the list of students. The list contains student dictionaries as in the previous exercise.</a:t>
            </a:r>
          </a:p>
          <a:p>
            <a:pPr lvl="0">
              <a:defRPr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 3: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n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natural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recursion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defRPr/>
            </a:pP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 4. 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drawing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produce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473CBD-85AF-4157-A662-59704A52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194" y="549756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6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Basics of sets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4381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Unordered collection of </a:t>
            </a:r>
            <a:r>
              <a:rPr lang="en-US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unique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elements 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Equivalent to mathematical sets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duplicates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Definition with </a:t>
            </a:r>
            <a:r>
              <a:rPr lang="en-US" sz="1800" dirty="0">
                <a:solidFill>
                  <a:schemeClr val="tx1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{}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or </a:t>
            </a:r>
            <a:r>
              <a:rPr lang="en-US" sz="1800" dirty="0">
                <a:solidFill>
                  <a:schemeClr val="tx1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set()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Empty set: </a:t>
            </a:r>
            <a:r>
              <a:rPr lang="en-US" sz="1800" dirty="0">
                <a:solidFill>
                  <a:schemeClr val="tx1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empty = set()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When to use sets?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Quick checks for element membership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Removing of duplicates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Mathematical set operations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...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direct access to elements via indexing (sets are unordered)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 of elements: </a:t>
            </a: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len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()</a:t>
            </a: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9FE531-0789-4F62-ACBA-68FF1E83033B}"/>
              </a:ext>
            </a:extLst>
          </p:cNvPr>
          <p:cNvSpPr/>
          <p:nvPr/>
        </p:nvSpPr>
        <p:spPr>
          <a:xfrm>
            <a:off x="4475220" y="2829967"/>
            <a:ext cx="4211580" cy="719173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colors     = {'blue', 'red'}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characters = set('Hello, World')</a:t>
            </a:r>
          </a:p>
        </p:txBody>
      </p:sp>
    </p:spTree>
    <p:extLst>
      <p:ext uri="{BB962C8B-B14F-4D97-AF65-F5344CB8AC3E}">
        <p14:creationId xmlns:p14="http://schemas.microsoft.com/office/powerpoint/2010/main" val="286959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Basics of sets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767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Adding elements to sets	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Individual elements: 	</a:t>
            </a: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colors.add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('red')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Multiple elements: 	</a:t>
            </a: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colors.update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(['orange', 'black'])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Deleting elements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 membership check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colors.remove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('blue')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Without membership check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colors.discard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('blue')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Deleting all elements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colors.clear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7947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Set operations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46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Intersection (AND)	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x.intersection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(y)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or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x &amp; y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Union (OR)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x.union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(y)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or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x | y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Membership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'b' in y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Difference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x – y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Further operations: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Python-Doc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9FE531-0789-4F62-ACBA-68FF1E83033B}"/>
              </a:ext>
            </a:extLst>
          </p:cNvPr>
          <p:cNvSpPr/>
          <p:nvPr/>
        </p:nvSpPr>
        <p:spPr>
          <a:xfrm>
            <a:off x="6647754" y="5267811"/>
            <a:ext cx="2039046" cy="719173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x = {'a', 'b'}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y = {'b', 'd'}</a:t>
            </a:r>
          </a:p>
        </p:txBody>
      </p:sp>
      <p:sp>
        <p:nvSpPr>
          <p:cNvPr id="5" name="PlaceHolder 6">
            <a:extLst>
              <a:ext uri="{FF2B5EF4-FFF2-40B4-BE49-F238E27FC236}">
                <a16:creationId xmlns:a16="http://schemas.microsoft.com/office/drawing/2014/main" id="{4CD8A0C4-7A05-42F0-9137-0DA892A4A4FB}"/>
              </a:ext>
            </a:extLst>
          </p:cNvPr>
          <p:cNvSpPr txBox="1">
            <a:spLocks/>
          </p:cNvSpPr>
          <p:nvPr/>
        </p:nvSpPr>
        <p:spPr>
          <a:xfrm>
            <a:off x="4692140" y="1722009"/>
            <a:ext cx="2916736" cy="3183714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5000" lvl="1">
              <a:spcBef>
                <a:spcPts val="561"/>
              </a:spcBef>
            </a:pP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000" lvl="1">
              <a:spcBef>
                <a:spcPts val="561"/>
              </a:spcBef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=&gt;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{'b'}</a:t>
            </a:r>
          </a:p>
          <a:p>
            <a:pPr marL="405000" lvl="1"/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000" lvl="1">
              <a:spcBef>
                <a:spcPts val="1134"/>
              </a:spcBef>
            </a:pPr>
            <a:r>
              <a:rPr lang="de-AT" sz="1800" spc="-1" dirty="0">
                <a:solidFill>
                  <a:srgbClr val="0F0F0F"/>
                </a:solidFill>
                <a:highlight>
                  <a:srgbClr val="FFFFFF"/>
                </a:highlight>
                <a:latin typeface="Consolas" panose="020B0609020204030204" pitchFamily="49" charset="0"/>
                <a:ea typeface="Droid Sans Fallback"/>
              </a:rPr>
              <a:t>=&gt;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{'a', 'b', 'd'}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</a:endParaRPr>
          </a:p>
          <a:p>
            <a:pPr marL="405000" lvl="1"/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000" lvl="1">
              <a:spcBef>
                <a:spcPts val="1134"/>
              </a:spcBef>
            </a:pPr>
            <a:r>
              <a:rPr lang="de-AT" sz="1800" spc="-1" dirty="0">
                <a:solidFill>
                  <a:srgbClr val="0F0F0F"/>
                </a:solidFill>
                <a:highlight>
                  <a:srgbClr val="FFFFFF"/>
                </a:highlight>
                <a:latin typeface="Consolas" panose="020B0609020204030204" pitchFamily="49" charset="0"/>
                <a:ea typeface="Droid Sans Fallback"/>
              </a:rPr>
              <a:t>=&gt;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True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</a:endParaRPr>
          </a:p>
          <a:p>
            <a:pPr marL="405000" lvl="1"/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000" lvl="1">
              <a:spcBef>
                <a:spcPts val="1134"/>
              </a:spcBef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=&gt;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{'a'}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Dictionaries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09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Real world dictionaries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CC5F88D-9337-4480-A98A-65145179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65761" y="2103120"/>
            <a:ext cx="4233863" cy="2380298"/>
          </a:xfrm>
          <a:prstGeom prst="rect">
            <a:avLst/>
          </a:prstGeom>
          <a:ln w="0"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FC8C9E1-48D2-4537-B870-90F692E15EB3}"/>
              </a:ext>
            </a:extLst>
          </p:cNvPr>
          <p:cNvSpPr txBox="1"/>
          <p:nvPr/>
        </p:nvSpPr>
        <p:spPr>
          <a:xfrm>
            <a:off x="313944" y="4566578"/>
            <a:ext cx="4258056" cy="60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2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https://www.deutschlandfunkkultur.de/zentrum-fuer-digitale-lexikographie-die-gesamte-deutsche.1008.de.html?dram:article_id=439553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80B9AA3-A7BA-4C1E-9396-F20A01C4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5029200" y="2103120"/>
            <a:ext cx="3657600" cy="2609088"/>
          </a:xfrm>
          <a:prstGeom prst="rect">
            <a:avLst/>
          </a:prstGeom>
          <a:ln w="0">
            <a:noFill/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8675676-99E7-4200-B65F-2BAB6FE22E3D}"/>
              </a:ext>
            </a:extLst>
          </p:cNvPr>
          <p:cNvSpPr txBox="1"/>
          <p:nvPr/>
        </p:nvSpPr>
        <p:spPr>
          <a:xfrm>
            <a:off x="5029200" y="4822538"/>
            <a:ext cx="383364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200" b="0" strike="noStrike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https://pxhere.com/en/photo/529235</a:t>
            </a:r>
          </a:p>
        </p:txBody>
      </p:sp>
    </p:spTree>
    <p:extLst>
      <p:ext uri="{BB962C8B-B14F-4D97-AF65-F5344CB8AC3E}">
        <p14:creationId xmlns:p14="http://schemas.microsoft.com/office/powerpoint/2010/main" val="78497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Basics of dictionaries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70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Collection of unordered key-value pairs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Very important concept in python!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Access via </a:t>
            </a:r>
            <a:r>
              <a:rPr lang="en-US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unique keys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Arbitrary </a:t>
            </a:r>
            <a:r>
              <a:rPr lang="en-US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immutable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data type: integer, string, etc.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each key a </a:t>
            </a:r>
            <a:r>
              <a:rPr lang="en-US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single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value: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integer, string, list, set, dictionary, etc.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Mutable and immutable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KeyError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if key not present in dictionary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Access per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[]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key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Membership check with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in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not in</a:t>
            </a: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C438B2-E8FD-4BF4-AFD8-F1D335C1894F}"/>
              </a:ext>
            </a:extLst>
          </p:cNvPr>
          <p:cNvSpPr/>
          <p:nvPr/>
        </p:nvSpPr>
        <p:spPr>
          <a:xfrm>
            <a:off x="894466" y="5662424"/>
            <a:ext cx="2687760" cy="47664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360" tIns="63360" rIns="108360" bIns="63360" anchor="ctr">
            <a:noAutofit/>
          </a:bodyPr>
          <a:lstStyle/>
          <a:p>
            <a:pPr algn="ctr"/>
            <a:r>
              <a:rPr lang="en-US" sz="2800" spc="-1" dirty="0">
                <a:latin typeface="Arial"/>
              </a:rPr>
              <a:t>k</a:t>
            </a:r>
            <a:r>
              <a:rPr lang="en-US" sz="2800" b="0" strike="noStrike" spc="-1" dirty="0">
                <a:latin typeface="Arial"/>
              </a:rPr>
              <a:t>ey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67A1FD8-FF45-4FAC-A8C7-3CFAD124B3A9}"/>
              </a:ext>
            </a:extLst>
          </p:cNvPr>
          <p:cNvSpPr/>
          <p:nvPr/>
        </p:nvSpPr>
        <p:spPr>
          <a:xfrm>
            <a:off x="5826466" y="5662424"/>
            <a:ext cx="2687760" cy="476640"/>
          </a:xfrm>
          <a:prstGeom prst="rect">
            <a:avLst/>
          </a:prstGeom>
          <a:noFill/>
          <a:ln w="36720">
            <a:solidFill>
              <a:srgbClr val="00A0F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360" tIns="63360" rIns="108360" bIns="63360" anchor="ctr">
            <a:noAutofit/>
          </a:bodyPr>
          <a:lstStyle/>
          <a:p>
            <a:pPr algn="ctr"/>
            <a:r>
              <a:rPr lang="en-US" sz="2800" spc="-1" dirty="0">
                <a:latin typeface="Arial"/>
              </a:rPr>
              <a:t>v</a:t>
            </a:r>
            <a:r>
              <a:rPr lang="en-US" sz="2800" b="0" strike="noStrike" spc="-1" dirty="0">
                <a:latin typeface="Arial"/>
              </a:rPr>
              <a:t>alue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07291477-C630-4AA8-9112-60D370333159}"/>
              </a:ext>
            </a:extLst>
          </p:cNvPr>
          <p:cNvSpPr/>
          <p:nvPr/>
        </p:nvSpPr>
        <p:spPr>
          <a:xfrm>
            <a:off x="3582226" y="6041864"/>
            <a:ext cx="2227680" cy="0"/>
          </a:xfrm>
          <a:custGeom>
            <a:avLst/>
            <a:gdLst/>
            <a:ahLst/>
            <a:cxnLst/>
            <a:rect l="0" t="0" r="r" b="b"/>
            <a:pathLst>
              <a:path w="6188" fill="none">
                <a:moveTo>
                  <a:pt x="0" y="0"/>
                </a:moveTo>
                <a:lnTo>
                  <a:pt x="6188" y="0"/>
                </a:lnTo>
              </a:path>
            </a:pathLst>
          </a:custGeom>
          <a:ln w="5472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A4C2647-B3E3-46B2-A2D6-2C41C233AF47}"/>
              </a:ext>
            </a:extLst>
          </p:cNvPr>
          <p:cNvSpPr txBox="1"/>
          <p:nvPr/>
        </p:nvSpPr>
        <p:spPr>
          <a:xfrm>
            <a:off x="3582226" y="5501144"/>
            <a:ext cx="2227680" cy="57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2800" b="0" strike="noStrike" spc="-1" dirty="0">
                <a:solidFill>
                  <a:srgbClr val="0F0F0F"/>
                </a:solidFill>
                <a:latin typeface="Arial"/>
              </a:rPr>
              <a:t>references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0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2046</Words>
  <Application>Microsoft Office PowerPoint</Application>
  <PresentationFormat>Bildschirmpräsentation (4:3)</PresentationFormat>
  <Paragraphs>377</Paragraphs>
  <Slides>32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0" baseType="lpstr">
      <vt:lpstr>Blackadder ITC</vt:lpstr>
      <vt:lpstr>Consolas</vt:lpstr>
      <vt:lpstr>Wingdings</vt:lpstr>
      <vt:lpstr>Calibri</vt:lpstr>
      <vt:lpstr>Droid Sans Fallback</vt:lpstr>
      <vt:lpstr>Cambria Math</vt:lpstr>
      <vt:lpstr>Arial</vt:lpstr>
      <vt:lpstr>Office Theme</vt:lpstr>
      <vt:lpstr>Fundamentals of Computer Science and Programming </vt:lpstr>
      <vt:lpstr>Outline</vt:lpstr>
      <vt:lpstr>Sets</vt:lpstr>
      <vt:lpstr>Basics of sets</vt:lpstr>
      <vt:lpstr>Basics of sets</vt:lpstr>
      <vt:lpstr>Set operations</vt:lpstr>
      <vt:lpstr>Dictionaries</vt:lpstr>
      <vt:lpstr>Real world dictionaries</vt:lpstr>
      <vt:lpstr>Basics of dictionaries</vt:lpstr>
      <vt:lpstr>Manipulating dictionaries</vt:lpstr>
      <vt:lpstr>Example with dictionaries</vt:lpstr>
      <vt:lpstr>Retrieving and iterating over dictionary elements</vt:lpstr>
      <vt:lpstr>Recursions</vt:lpstr>
      <vt:lpstr>Intuition</vt:lpstr>
      <vt:lpstr>Recursive algorithms</vt:lpstr>
      <vt:lpstr>Recursive algorithms</vt:lpstr>
      <vt:lpstr>Recursive function calls in Python</vt:lpstr>
      <vt:lpstr>Recursive function calls in Python</vt:lpstr>
      <vt:lpstr>Implementing recursions</vt:lpstr>
      <vt:lpstr>Factorial</vt:lpstr>
      <vt:lpstr>Implementation of factorial</vt:lpstr>
      <vt:lpstr>Implementation of factorial</vt:lpstr>
      <vt:lpstr>Recursive powers</vt:lpstr>
      <vt:lpstr>Implementation of powers</vt:lpstr>
      <vt:lpstr>Implementation of powers</vt:lpstr>
      <vt:lpstr>Fibonacci numbers (Golden ratio)</vt:lpstr>
      <vt:lpstr>Implementation of Fibonacci</vt:lpstr>
      <vt:lpstr>Problems with recursion</vt:lpstr>
      <vt:lpstr>Examples</vt:lpstr>
      <vt:lpstr>Recursion examples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Denis Helic</cp:lastModifiedBy>
  <cp:revision>1036</cp:revision>
  <dcterms:modified xsi:type="dcterms:W3CDTF">2022-11-14T18:49:24Z</dcterms:modified>
</cp:coreProperties>
</file>